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5"/>
  </p:notesMasterIdLst>
  <p:sldIdLst>
    <p:sldId id="256" r:id="rId2"/>
    <p:sldId id="270" r:id="rId3"/>
    <p:sldId id="271" r:id="rId4"/>
    <p:sldId id="257" r:id="rId5"/>
    <p:sldId id="258" r:id="rId6"/>
    <p:sldId id="259" r:id="rId7"/>
    <p:sldId id="261" r:id="rId8"/>
    <p:sldId id="262" r:id="rId9"/>
    <p:sldId id="263" r:id="rId10"/>
    <p:sldId id="264" r:id="rId11"/>
    <p:sldId id="265" r:id="rId12"/>
    <p:sldId id="268"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635585B-9573-4865-85D5-038653D7D67C}" v="135" dt="2024-10-09T11:37:16.5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1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kesh J" userId="a7c939466c198a4f" providerId="LiveId" clId="{6635585B-9573-4865-85D5-038653D7D67C}"/>
    <pc:docChg chg="undo custSel addSld delSld modSld sldOrd modMainMaster addSection delSection">
      <pc:chgData name="Lokesh J" userId="a7c939466c198a4f" providerId="LiveId" clId="{6635585B-9573-4865-85D5-038653D7D67C}" dt="2024-10-09T11:42:51.623" v="1136" actId="14100"/>
      <pc:docMkLst>
        <pc:docMk/>
      </pc:docMkLst>
      <pc:sldChg chg="addSp delSp modSp mod setBg modClrScheme chgLayout">
        <pc:chgData name="Lokesh J" userId="a7c939466c198a4f" providerId="LiveId" clId="{6635585B-9573-4865-85D5-038653D7D67C}" dt="2024-10-09T11:39:05.930" v="1127" actId="21"/>
        <pc:sldMkLst>
          <pc:docMk/>
          <pc:sldMk cId="1313248426" sldId="256"/>
        </pc:sldMkLst>
        <pc:spChg chg="del mod ord">
          <ac:chgData name="Lokesh J" userId="a7c939466c198a4f" providerId="LiveId" clId="{6635585B-9573-4865-85D5-038653D7D67C}" dt="2024-10-09T07:57:06.653" v="69" actId="21"/>
          <ac:spMkLst>
            <pc:docMk/>
            <pc:sldMk cId="1313248426" sldId="256"/>
            <ac:spMk id="2" creationId="{334B0830-B00C-4B79-C595-4D9692D24617}"/>
          </ac:spMkLst>
        </pc:spChg>
        <pc:spChg chg="del mod ord">
          <ac:chgData name="Lokesh J" userId="a7c939466c198a4f" providerId="LiveId" clId="{6635585B-9573-4865-85D5-038653D7D67C}" dt="2024-10-09T08:00:39.341" v="86" actId="21"/>
          <ac:spMkLst>
            <pc:docMk/>
            <pc:sldMk cId="1313248426" sldId="256"/>
            <ac:spMk id="3" creationId="{11089B4A-AEEC-A775-8EB0-82C2045C3DCD}"/>
          </ac:spMkLst>
        </pc:spChg>
        <pc:spChg chg="add del mod ord">
          <ac:chgData name="Lokesh J" userId="a7c939466c198a4f" providerId="LiveId" clId="{6635585B-9573-4865-85D5-038653D7D67C}" dt="2024-10-09T07:57:50.671" v="70" actId="700"/>
          <ac:spMkLst>
            <pc:docMk/>
            <pc:sldMk cId="1313248426" sldId="256"/>
            <ac:spMk id="7" creationId="{DB79E8B4-5E11-49D7-DA1B-DF9E4BE272B8}"/>
          </ac:spMkLst>
        </pc:spChg>
        <pc:spChg chg="add mod ord">
          <ac:chgData name="Lokesh J" userId="a7c939466c198a4f" providerId="LiveId" clId="{6635585B-9573-4865-85D5-038653D7D67C}" dt="2024-10-09T11:25:53.298" v="1006" actId="14100"/>
          <ac:spMkLst>
            <pc:docMk/>
            <pc:sldMk cId="1313248426" sldId="256"/>
            <ac:spMk id="8" creationId="{0FD98453-3819-049F-8CF7-A0D7937CB3A7}"/>
          </ac:spMkLst>
        </pc:spChg>
        <pc:spChg chg="add del mod ord">
          <ac:chgData name="Lokesh J" userId="a7c939466c198a4f" providerId="LiveId" clId="{6635585B-9573-4865-85D5-038653D7D67C}" dt="2024-10-09T11:25:34.260" v="1003" actId="478"/>
          <ac:spMkLst>
            <pc:docMk/>
            <pc:sldMk cId="1313248426" sldId="256"/>
            <ac:spMk id="9" creationId="{DB55B05E-1CB5-3902-9ED0-FF7610F0687D}"/>
          </ac:spMkLst>
        </pc:spChg>
        <pc:spChg chg="add del mod ord">
          <ac:chgData name="Lokesh J" userId="a7c939466c198a4f" providerId="LiveId" clId="{6635585B-9573-4865-85D5-038653D7D67C}" dt="2024-10-09T11:38:54.995" v="1126" actId="478"/>
          <ac:spMkLst>
            <pc:docMk/>
            <pc:sldMk cId="1313248426" sldId="256"/>
            <ac:spMk id="10" creationId="{26B17B49-4D8C-FF6D-13F0-BCB089CB5AE1}"/>
          </ac:spMkLst>
        </pc:spChg>
        <pc:spChg chg="add del mod">
          <ac:chgData name="Lokesh J" userId="a7c939466c198a4f" providerId="LiveId" clId="{6635585B-9573-4865-85D5-038653D7D67C}" dt="2024-10-09T11:39:05.930" v="1127" actId="21"/>
          <ac:spMkLst>
            <pc:docMk/>
            <pc:sldMk cId="1313248426" sldId="256"/>
            <ac:spMk id="12" creationId="{6B17767C-071B-4169-B580-B00927EC543A}"/>
          </ac:spMkLst>
        </pc:spChg>
        <pc:picChg chg="add mod">
          <ac:chgData name="Lokesh J" userId="a7c939466c198a4f" providerId="LiveId" clId="{6635585B-9573-4865-85D5-038653D7D67C}" dt="2024-10-09T07:46:38.949" v="8" actId="931"/>
          <ac:picMkLst>
            <pc:docMk/>
            <pc:sldMk cId="1313248426" sldId="256"/>
            <ac:picMk id="5" creationId="{8FD192DE-F505-F77A-02FA-EEB51C3DBE11}"/>
          </ac:picMkLst>
        </pc:picChg>
      </pc:sldChg>
      <pc:sldChg chg="addSp delSp modSp mod setBg delDesignElem">
        <pc:chgData name="Lokesh J" userId="a7c939466c198a4f" providerId="LiveId" clId="{6635585B-9573-4865-85D5-038653D7D67C}" dt="2024-10-09T08:28:30.857" v="225" actId="20577"/>
        <pc:sldMkLst>
          <pc:docMk/>
          <pc:sldMk cId="2133917291" sldId="257"/>
        </pc:sldMkLst>
        <pc:spChg chg="mod">
          <ac:chgData name="Lokesh J" userId="a7c939466c198a4f" providerId="LiveId" clId="{6635585B-9573-4865-85D5-038653D7D67C}" dt="2024-10-09T08:28:30.857" v="225" actId="20577"/>
          <ac:spMkLst>
            <pc:docMk/>
            <pc:sldMk cId="2133917291" sldId="257"/>
            <ac:spMk id="9" creationId="{33482EAA-0D98-073F-E0D1-772EAEB8658A}"/>
          </ac:spMkLst>
        </pc:spChg>
        <pc:spChg chg="add del">
          <ac:chgData name="Lokesh J" userId="a7c939466c198a4f" providerId="LiveId" clId="{6635585B-9573-4865-85D5-038653D7D67C}" dt="2024-10-09T07:55:40.085" v="63"/>
          <ac:spMkLst>
            <pc:docMk/>
            <pc:sldMk cId="2133917291" sldId="257"/>
            <ac:spMk id="14" creationId="{BACC6370-2D7E-4714-9D71-7542949D7D5D}"/>
          </ac:spMkLst>
        </pc:spChg>
        <pc:spChg chg="add del">
          <ac:chgData name="Lokesh J" userId="a7c939466c198a4f" providerId="LiveId" clId="{6635585B-9573-4865-85D5-038653D7D67C}" dt="2024-10-09T07:55:40.085" v="63"/>
          <ac:spMkLst>
            <pc:docMk/>
            <pc:sldMk cId="2133917291" sldId="257"/>
            <ac:spMk id="16" creationId="{F68B3F68-107C-434F-AA38-110D5EA91B85}"/>
          </ac:spMkLst>
        </pc:spChg>
        <pc:spChg chg="add del">
          <ac:chgData name="Lokesh J" userId="a7c939466c198a4f" providerId="LiveId" clId="{6635585B-9573-4865-85D5-038653D7D67C}" dt="2024-10-09T07:55:40.085" v="63"/>
          <ac:spMkLst>
            <pc:docMk/>
            <pc:sldMk cId="2133917291" sldId="257"/>
            <ac:spMk id="18" creationId="{AAD0DBB9-1A4B-4391-81D4-CB19F9AB918A}"/>
          </ac:spMkLst>
        </pc:spChg>
        <pc:spChg chg="add del">
          <ac:chgData name="Lokesh J" userId="a7c939466c198a4f" providerId="LiveId" clId="{6635585B-9573-4865-85D5-038653D7D67C}" dt="2024-10-09T07:55:40.085" v="63"/>
          <ac:spMkLst>
            <pc:docMk/>
            <pc:sldMk cId="2133917291" sldId="257"/>
            <ac:spMk id="20" creationId="{063BBA22-50EA-4C4D-BE05-F1CE4E63AA56}"/>
          </ac:spMkLst>
        </pc:spChg>
        <pc:picChg chg="add mod">
          <ac:chgData name="Lokesh J" userId="a7c939466c198a4f" providerId="LiveId" clId="{6635585B-9573-4865-85D5-038653D7D67C}" dt="2024-10-09T08:26:43.536" v="212" actId="14100"/>
          <ac:picMkLst>
            <pc:docMk/>
            <pc:sldMk cId="2133917291" sldId="257"/>
            <ac:picMk id="4" creationId="{28738BCA-2E39-E926-1FB1-3D1B7F333F46}"/>
          </ac:picMkLst>
        </pc:picChg>
        <pc:picChg chg="del mod">
          <ac:chgData name="Lokesh J" userId="a7c939466c198a4f" providerId="LiveId" clId="{6635585B-9573-4865-85D5-038653D7D67C}" dt="2024-10-09T08:20:28.599" v="187" actId="21"/>
          <ac:picMkLst>
            <pc:docMk/>
            <pc:sldMk cId="2133917291" sldId="257"/>
            <ac:picMk id="5" creationId="{691FB173-C7FB-1B8F-1928-2285E14C0E9F}"/>
          </ac:picMkLst>
        </pc:picChg>
        <pc:picChg chg="del mod">
          <ac:chgData name="Lokesh J" userId="a7c939466c198a4f" providerId="LiveId" clId="{6635585B-9573-4865-85D5-038653D7D67C}" dt="2024-10-09T08:24:49.459" v="204" actId="21"/>
          <ac:picMkLst>
            <pc:docMk/>
            <pc:sldMk cId="2133917291" sldId="257"/>
            <ac:picMk id="8" creationId="{72B6AC8B-868D-247F-FC49-B5DF66B6C423}"/>
          </ac:picMkLst>
        </pc:picChg>
        <pc:picChg chg="add mod">
          <ac:chgData name="Lokesh J" userId="a7c939466c198a4f" providerId="LiveId" clId="{6635585B-9573-4865-85D5-038653D7D67C}" dt="2024-10-09T08:26:50.245" v="213" actId="14100"/>
          <ac:picMkLst>
            <pc:docMk/>
            <pc:sldMk cId="2133917291" sldId="257"/>
            <ac:picMk id="10" creationId="{9844B8F6-DFF1-E14A-51DA-BF3AC860CCA3}"/>
          </ac:picMkLst>
        </pc:picChg>
      </pc:sldChg>
      <pc:sldChg chg="addSp delSp modSp mod setBg delDesignElem">
        <pc:chgData name="Lokesh J" userId="a7c939466c198a4f" providerId="LiveId" clId="{6635585B-9573-4865-85D5-038653D7D67C}" dt="2024-10-09T10:12:57.152" v="438" actId="1076"/>
        <pc:sldMkLst>
          <pc:docMk/>
          <pc:sldMk cId="3428801751" sldId="258"/>
        </pc:sldMkLst>
        <pc:spChg chg="mod">
          <ac:chgData name="Lokesh J" userId="a7c939466c198a4f" providerId="LiveId" clId="{6635585B-9573-4865-85D5-038653D7D67C}" dt="2024-10-09T08:34:47.533" v="245" actId="14100"/>
          <ac:spMkLst>
            <pc:docMk/>
            <pc:sldMk cId="3428801751" sldId="258"/>
            <ac:spMk id="2" creationId="{4C8A4BB5-54A3-C340-4806-61C799C479F7}"/>
          </ac:spMkLst>
        </pc:spChg>
        <pc:spChg chg="add mod">
          <ac:chgData name="Lokesh J" userId="a7c939466c198a4f" providerId="LiveId" clId="{6635585B-9573-4865-85D5-038653D7D67C}" dt="2024-10-09T10:02:20.917" v="262"/>
          <ac:spMkLst>
            <pc:docMk/>
            <pc:sldMk cId="3428801751" sldId="258"/>
            <ac:spMk id="5" creationId="{97D6291E-D072-2FC4-AA87-AEACBFD47C4B}"/>
          </ac:spMkLst>
        </pc:spChg>
        <pc:spChg chg="mod">
          <ac:chgData name="Lokesh J" userId="a7c939466c198a4f" providerId="LiveId" clId="{6635585B-9573-4865-85D5-038653D7D67C}" dt="2024-10-09T10:12:20.654" v="436" actId="1076"/>
          <ac:spMkLst>
            <pc:docMk/>
            <pc:sldMk cId="3428801751" sldId="258"/>
            <ac:spMk id="6" creationId="{7E286A92-4D3C-A45E-4E93-8ED76F880555}"/>
          </ac:spMkLst>
        </pc:spChg>
        <pc:spChg chg="add del">
          <ac:chgData name="Lokesh J" userId="a7c939466c198a4f" providerId="LiveId" clId="{6635585B-9573-4865-85D5-038653D7D67C}" dt="2024-10-09T07:55:40.085" v="63"/>
          <ac:spMkLst>
            <pc:docMk/>
            <pc:sldMk cId="3428801751" sldId="258"/>
            <ac:spMk id="1031" creationId="{12609869-9E80-471B-A487-A53288E0E791}"/>
          </ac:spMkLst>
        </pc:spChg>
        <pc:spChg chg="add del">
          <ac:chgData name="Lokesh J" userId="a7c939466c198a4f" providerId="LiveId" clId="{6635585B-9573-4865-85D5-038653D7D67C}" dt="2024-10-09T07:55:40.085" v="63"/>
          <ac:spMkLst>
            <pc:docMk/>
            <pc:sldMk cId="3428801751" sldId="258"/>
            <ac:spMk id="1033" creationId="{7004738A-9D34-43E8-97D2-CA0EED4F8BE0}"/>
          </ac:spMkLst>
        </pc:spChg>
        <pc:spChg chg="add del">
          <ac:chgData name="Lokesh J" userId="a7c939466c198a4f" providerId="LiveId" clId="{6635585B-9573-4865-85D5-038653D7D67C}" dt="2024-10-09T07:55:40.085" v="63"/>
          <ac:spMkLst>
            <pc:docMk/>
            <pc:sldMk cId="3428801751" sldId="258"/>
            <ac:spMk id="1035" creationId="{B8B8D07F-F13E-443E-BA68-2D26672D76B9}"/>
          </ac:spMkLst>
        </pc:spChg>
        <pc:spChg chg="add del">
          <ac:chgData name="Lokesh J" userId="a7c939466c198a4f" providerId="LiveId" clId="{6635585B-9573-4865-85D5-038653D7D67C}" dt="2024-10-09T07:55:40.085" v="63"/>
          <ac:spMkLst>
            <pc:docMk/>
            <pc:sldMk cId="3428801751" sldId="258"/>
            <ac:spMk id="1037" creationId="{2813A4FA-24A5-41ED-A534-3807D1B2F344}"/>
          </ac:spMkLst>
        </pc:spChg>
        <pc:spChg chg="add del">
          <ac:chgData name="Lokesh J" userId="a7c939466c198a4f" providerId="LiveId" clId="{6635585B-9573-4865-85D5-038653D7D67C}" dt="2024-10-09T07:55:40.085" v="63"/>
          <ac:spMkLst>
            <pc:docMk/>
            <pc:sldMk cId="3428801751" sldId="258"/>
            <ac:spMk id="1039" creationId="{C3944F27-CA70-4E84-A51A-E6BF89558979}"/>
          </ac:spMkLst>
        </pc:spChg>
        <pc:picChg chg="add mod">
          <ac:chgData name="Lokesh J" userId="a7c939466c198a4f" providerId="LiveId" clId="{6635585B-9573-4865-85D5-038653D7D67C}" dt="2024-10-09T10:12:26.945" v="437" actId="14100"/>
          <ac:picMkLst>
            <pc:docMk/>
            <pc:sldMk cId="3428801751" sldId="258"/>
            <ac:picMk id="4" creationId="{86247586-6E9B-2C5A-2153-74DAEFB1914E}"/>
          </ac:picMkLst>
        </pc:picChg>
        <pc:picChg chg="add mod">
          <ac:chgData name="Lokesh J" userId="a7c939466c198a4f" providerId="LiveId" clId="{6635585B-9573-4865-85D5-038653D7D67C}" dt="2024-10-09T10:12:57.152" v="438" actId="1076"/>
          <ac:picMkLst>
            <pc:docMk/>
            <pc:sldMk cId="3428801751" sldId="258"/>
            <ac:picMk id="8" creationId="{DA3A0022-73FF-E55F-38A7-88FBC99BD163}"/>
          </ac:picMkLst>
        </pc:picChg>
        <pc:picChg chg="del">
          <ac:chgData name="Lokesh J" userId="a7c939466c198a4f" providerId="LiveId" clId="{6635585B-9573-4865-85D5-038653D7D67C}" dt="2024-10-09T08:30:50.538" v="229" actId="21"/>
          <ac:picMkLst>
            <pc:docMk/>
            <pc:sldMk cId="3428801751" sldId="258"/>
            <ac:picMk id="1026" creationId="{61F7EF66-C915-986C-7DE9-1AA0CCD4A205}"/>
          </ac:picMkLst>
        </pc:picChg>
      </pc:sldChg>
      <pc:sldChg chg="addSp delSp modSp mod setBg delDesignElem">
        <pc:chgData name="Lokesh J" userId="a7c939466c198a4f" providerId="LiveId" clId="{6635585B-9573-4865-85D5-038653D7D67C}" dt="2024-10-09T10:25:38.281" v="478" actId="1076"/>
        <pc:sldMkLst>
          <pc:docMk/>
          <pc:sldMk cId="616198651" sldId="259"/>
        </pc:sldMkLst>
        <pc:spChg chg="mod">
          <ac:chgData name="Lokesh J" userId="a7c939466c198a4f" providerId="LiveId" clId="{6635585B-9573-4865-85D5-038653D7D67C}" dt="2024-10-09T10:22:26.536" v="466" actId="20577"/>
          <ac:spMkLst>
            <pc:docMk/>
            <pc:sldMk cId="616198651" sldId="259"/>
            <ac:spMk id="6" creationId="{7E286A92-4D3C-A45E-4E93-8ED76F880555}"/>
          </ac:spMkLst>
        </pc:spChg>
        <pc:spChg chg="mod">
          <ac:chgData name="Lokesh J" userId="a7c939466c198a4f" providerId="LiveId" clId="{6635585B-9573-4865-85D5-038653D7D67C}" dt="2024-10-09T10:25:38.281" v="478" actId="1076"/>
          <ac:spMkLst>
            <pc:docMk/>
            <pc:sldMk cId="616198651" sldId="259"/>
            <ac:spMk id="9" creationId="{33482EAA-0D98-073F-E0D1-772EAEB8658A}"/>
          </ac:spMkLst>
        </pc:spChg>
        <pc:spChg chg="add del">
          <ac:chgData name="Lokesh J" userId="a7c939466c198a4f" providerId="LiveId" clId="{6635585B-9573-4865-85D5-038653D7D67C}" dt="2024-10-09T07:55:40.085" v="63"/>
          <ac:spMkLst>
            <pc:docMk/>
            <pc:sldMk cId="616198651" sldId="259"/>
            <ac:spMk id="14" creationId="{BACC6370-2D7E-4714-9D71-7542949D7D5D}"/>
          </ac:spMkLst>
        </pc:spChg>
        <pc:spChg chg="add del">
          <ac:chgData name="Lokesh J" userId="a7c939466c198a4f" providerId="LiveId" clId="{6635585B-9573-4865-85D5-038653D7D67C}" dt="2024-10-09T07:55:40.085" v="63"/>
          <ac:spMkLst>
            <pc:docMk/>
            <pc:sldMk cId="616198651" sldId="259"/>
            <ac:spMk id="16" creationId="{F68B3F68-107C-434F-AA38-110D5EA91B85}"/>
          </ac:spMkLst>
        </pc:spChg>
        <pc:spChg chg="add del">
          <ac:chgData name="Lokesh J" userId="a7c939466c198a4f" providerId="LiveId" clId="{6635585B-9573-4865-85D5-038653D7D67C}" dt="2024-10-09T07:55:40.085" v="63"/>
          <ac:spMkLst>
            <pc:docMk/>
            <pc:sldMk cId="616198651" sldId="259"/>
            <ac:spMk id="18" creationId="{AAD0DBB9-1A4B-4391-81D4-CB19F9AB918A}"/>
          </ac:spMkLst>
        </pc:spChg>
        <pc:spChg chg="add del">
          <ac:chgData name="Lokesh J" userId="a7c939466c198a4f" providerId="LiveId" clId="{6635585B-9573-4865-85D5-038653D7D67C}" dt="2024-10-09T07:55:40.085" v="63"/>
          <ac:spMkLst>
            <pc:docMk/>
            <pc:sldMk cId="616198651" sldId="259"/>
            <ac:spMk id="20" creationId="{063BBA22-50EA-4C4D-BE05-F1CE4E63AA56}"/>
          </ac:spMkLst>
        </pc:spChg>
        <pc:picChg chg="del">
          <ac:chgData name="Lokesh J" userId="a7c939466c198a4f" providerId="LiveId" clId="{6635585B-9573-4865-85D5-038653D7D67C}" dt="2024-10-09T10:20:38.452" v="441" actId="21"/>
          <ac:picMkLst>
            <pc:docMk/>
            <pc:sldMk cId="616198651" sldId="259"/>
            <ac:picMk id="4" creationId="{759FDEAD-1902-B9CE-AB31-15F1C8CF6730}"/>
          </ac:picMkLst>
        </pc:picChg>
        <pc:picChg chg="add mod">
          <ac:chgData name="Lokesh J" userId="a7c939466c198a4f" providerId="LiveId" clId="{6635585B-9573-4865-85D5-038653D7D67C}" dt="2024-10-09T10:20:56.549" v="444" actId="14100"/>
          <ac:picMkLst>
            <pc:docMk/>
            <pc:sldMk cId="616198651" sldId="259"/>
            <ac:picMk id="5" creationId="{9F94B508-D893-0DEC-10EF-35E0DA81B576}"/>
          </ac:picMkLst>
        </pc:picChg>
        <pc:picChg chg="del">
          <ac:chgData name="Lokesh J" userId="a7c939466c198a4f" providerId="LiveId" clId="{6635585B-9573-4865-85D5-038653D7D67C}" dt="2024-10-09T10:24:19.791" v="470" actId="21"/>
          <ac:picMkLst>
            <pc:docMk/>
            <pc:sldMk cId="616198651" sldId="259"/>
            <ac:picMk id="7" creationId="{CD37559B-A38D-0D04-A06F-99AFC819FE3F}"/>
          </ac:picMkLst>
        </pc:picChg>
        <pc:picChg chg="add mod">
          <ac:chgData name="Lokesh J" userId="a7c939466c198a4f" providerId="LiveId" clId="{6635585B-9573-4865-85D5-038653D7D67C}" dt="2024-10-09T10:24:33.974" v="472" actId="339"/>
          <ac:picMkLst>
            <pc:docMk/>
            <pc:sldMk cId="616198651" sldId="259"/>
            <ac:picMk id="10" creationId="{9764FE00-B46F-2690-B6C1-ADB4C549AA83}"/>
          </ac:picMkLst>
        </pc:picChg>
      </pc:sldChg>
      <pc:sldChg chg="addSp delSp modSp mod setBg delDesignElem">
        <pc:chgData name="Lokesh J" userId="a7c939466c198a4f" providerId="LiveId" clId="{6635585B-9573-4865-85D5-038653D7D67C}" dt="2024-10-09T11:04:55.140" v="669" actId="20577"/>
        <pc:sldMkLst>
          <pc:docMk/>
          <pc:sldMk cId="3653012328" sldId="261"/>
        </pc:sldMkLst>
        <pc:spChg chg="add mod">
          <ac:chgData name="Lokesh J" userId="a7c939466c198a4f" providerId="LiveId" clId="{6635585B-9573-4865-85D5-038653D7D67C}" dt="2024-10-09T11:04:55.140" v="669" actId="20577"/>
          <ac:spMkLst>
            <pc:docMk/>
            <pc:sldMk cId="3653012328" sldId="261"/>
            <ac:spMk id="8" creationId="{6DA0FBA3-F590-F9A6-CC43-27A7D64F8A7D}"/>
          </ac:spMkLst>
        </pc:spChg>
        <pc:spChg chg="add del">
          <ac:chgData name="Lokesh J" userId="a7c939466c198a4f" providerId="LiveId" clId="{6635585B-9573-4865-85D5-038653D7D67C}" dt="2024-10-09T07:55:40.085" v="63"/>
          <ac:spMkLst>
            <pc:docMk/>
            <pc:sldMk cId="3653012328" sldId="261"/>
            <ac:spMk id="14" creationId="{BACC6370-2D7E-4714-9D71-7542949D7D5D}"/>
          </ac:spMkLst>
        </pc:spChg>
        <pc:spChg chg="add del">
          <ac:chgData name="Lokesh J" userId="a7c939466c198a4f" providerId="LiveId" clId="{6635585B-9573-4865-85D5-038653D7D67C}" dt="2024-10-09T07:55:40.085" v="63"/>
          <ac:spMkLst>
            <pc:docMk/>
            <pc:sldMk cId="3653012328" sldId="261"/>
            <ac:spMk id="16" creationId="{F68B3F68-107C-434F-AA38-110D5EA91B85}"/>
          </ac:spMkLst>
        </pc:spChg>
        <pc:spChg chg="add del">
          <ac:chgData name="Lokesh J" userId="a7c939466c198a4f" providerId="LiveId" clId="{6635585B-9573-4865-85D5-038653D7D67C}" dt="2024-10-09T07:55:40.085" v="63"/>
          <ac:spMkLst>
            <pc:docMk/>
            <pc:sldMk cId="3653012328" sldId="261"/>
            <ac:spMk id="18" creationId="{AAD0DBB9-1A4B-4391-81D4-CB19F9AB918A}"/>
          </ac:spMkLst>
        </pc:spChg>
        <pc:spChg chg="add del">
          <ac:chgData name="Lokesh J" userId="a7c939466c198a4f" providerId="LiveId" clId="{6635585B-9573-4865-85D5-038653D7D67C}" dt="2024-10-09T07:55:40.085" v="63"/>
          <ac:spMkLst>
            <pc:docMk/>
            <pc:sldMk cId="3653012328" sldId="261"/>
            <ac:spMk id="20" creationId="{063BBA22-50EA-4C4D-BE05-F1CE4E63AA56}"/>
          </ac:spMkLst>
        </pc:spChg>
        <pc:picChg chg="add del mod">
          <ac:chgData name="Lokesh J" userId="a7c939466c198a4f" providerId="LiveId" clId="{6635585B-9573-4865-85D5-038653D7D67C}" dt="2024-10-09T11:02:01.040" v="590" actId="478"/>
          <ac:picMkLst>
            <pc:docMk/>
            <pc:sldMk cId="3653012328" sldId="261"/>
            <ac:picMk id="4" creationId="{69D645E1-85D0-B0E3-5FFA-0F2586341889}"/>
          </ac:picMkLst>
        </pc:picChg>
        <pc:picChg chg="add mod">
          <ac:chgData name="Lokesh J" userId="a7c939466c198a4f" providerId="LiveId" clId="{6635585B-9573-4865-85D5-038653D7D67C}" dt="2024-10-09T11:02:16.075" v="593" actId="1076"/>
          <ac:picMkLst>
            <pc:docMk/>
            <pc:sldMk cId="3653012328" sldId="261"/>
            <ac:picMk id="6" creationId="{3F7CA18D-6CA7-FC5D-2AFF-11F69278CA05}"/>
          </ac:picMkLst>
        </pc:picChg>
        <pc:picChg chg="del">
          <ac:chgData name="Lokesh J" userId="a7c939466c198a4f" providerId="LiveId" clId="{6635585B-9573-4865-85D5-038653D7D67C}" dt="2024-10-09T10:28:39.274" v="481" actId="21"/>
          <ac:picMkLst>
            <pc:docMk/>
            <pc:sldMk cId="3653012328" sldId="261"/>
            <ac:picMk id="7" creationId="{CD37559B-A38D-0D04-A06F-99AFC819FE3F}"/>
          </ac:picMkLst>
        </pc:picChg>
      </pc:sldChg>
      <pc:sldChg chg="addSp delSp modSp mod setBg delDesignElem">
        <pc:chgData name="Lokesh J" userId="a7c939466c198a4f" providerId="LiveId" clId="{6635585B-9573-4865-85D5-038653D7D67C}" dt="2024-10-09T11:05:19.398" v="670" actId="1076"/>
        <pc:sldMkLst>
          <pc:docMk/>
          <pc:sldMk cId="2457131447" sldId="262"/>
        </pc:sldMkLst>
        <pc:spChg chg="mod">
          <ac:chgData name="Lokesh J" userId="a7c939466c198a4f" providerId="LiveId" clId="{6635585B-9573-4865-85D5-038653D7D67C}" dt="2024-10-09T10:33:44.939" v="498" actId="1076"/>
          <ac:spMkLst>
            <pc:docMk/>
            <pc:sldMk cId="2457131447" sldId="262"/>
            <ac:spMk id="6" creationId="{7E286A92-4D3C-A45E-4E93-8ED76F880555}"/>
          </ac:spMkLst>
        </pc:spChg>
        <pc:spChg chg="add del">
          <ac:chgData name="Lokesh J" userId="a7c939466c198a4f" providerId="LiveId" clId="{6635585B-9573-4865-85D5-038653D7D67C}" dt="2024-10-09T07:55:40.085" v="63"/>
          <ac:spMkLst>
            <pc:docMk/>
            <pc:sldMk cId="2457131447" sldId="262"/>
            <ac:spMk id="14" creationId="{BACC6370-2D7E-4714-9D71-7542949D7D5D}"/>
          </ac:spMkLst>
        </pc:spChg>
        <pc:spChg chg="add del">
          <ac:chgData name="Lokesh J" userId="a7c939466c198a4f" providerId="LiveId" clId="{6635585B-9573-4865-85D5-038653D7D67C}" dt="2024-10-09T07:55:40.085" v="63"/>
          <ac:spMkLst>
            <pc:docMk/>
            <pc:sldMk cId="2457131447" sldId="262"/>
            <ac:spMk id="16" creationId="{F68B3F68-107C-434F-AA38-110D5EA91B85}"/>
          </ac:spMkLst>
        </pc:spChg>
        <pc:spChg chg="add del">
          <ac:chgData name="Lokesh J" userId="a7c939466c198a4f" providerId="LiveId" clId="{6635585B-9573-4865-85D5-038653D7D67C}" dt="2024-10-09T07:55:40.085" v="63"/>
          <ac:spMkLst>
            <pc:docMk/>
            <pc:sldMk cId="2457131447" sldId="262"/>
            <ac:spMk id="18" creationId="{AAD0DBB9-1A4B-4391-81D4-CB19F9AB918A}"/>
          </ac:spMkLst>
        </pc:spChg>
        <pc:spChg chg="add del">
          <ac:chgData name="Lokesh J" userId="a7c939466c198a4f" providerId="LiveId" clId="{6635585B-9573-4865-85D5-038653D7D67C}" dt="2024-10-09T07:55:40.085" v="63"/>
          <ac:spMkLst>
            <pc:docMk/>
            <pc:sldMk cId="2457131447" sldId="262"/>
            <ac:spMk id="20" creationId="{063BBA22-50EA-4C4D-BE05-F1CE4E63AA56}"/>
          </ac:spMkLst>
        </pc:spChg>
        <pc:picChg chg="add mod">
          <ac:chgData name="Lokesh J" userId="a7c939466c198a4f" providerId="LiveId" clId="{6635585B-9573-4865-85D5-038653D7D67C}" dt="2024-10-09T11:05:19.398" v="670" actId="1076"/>
          <ac:picMkLst>
            <pc:docMk/>
            <pc:sldMk cId="2457131447" sldId="262"/>
            <ac:picMk id="4" creationId="{F6E94448-04E0-5225-BEA7-BCA9FBD3BEFE}"/>
          </ac:picMkLst>
        </pc:picChg>
        <pc:picChg chg="del">
          <ac:chgData name="Lokesh J" userId="a7c939466c198a4f" providerId="LiveId" clId="{6635585B-9573-4865-85D5-038653D7D67C}" dt="2024-10-09T10:32:40.955" v="494" actId="21"/>
          <ac:picMkLst>
            <pc:docMk/>
            <pc:sldMk cId="2457131447" sldId="262"/>
            <ac:picMk id="5" creationId="{551C7A74-0B6E-F31C-CDF3-F8183395CF74}"/>
          </ac:picMkLst>
        </pc:picChg>
        <pc:picChg chg="del">
          <ac:chgData name="Lokesh J" userId="a7c939466c198a4f" providerId="LiveId" clId="{6635585B-9573-4865-85D5-038653D7D67C}" dt="2024-10-09T10:33:23.997" v="497" actId="21"/>
          <ac:picMkLst>
            <pc:docMk/>
            <pc:sldMk cId="2457131447" sldId="262"/>
            <ac:picMk id="8" creationId="{5DDE1CD0-A35C-6912-038F-F1EF6B155579}"/>
          </ac:picMkLst>
        </pc:picChg>
      </pc:sldChg>
      <pc:sldChg chg="addSp delSp modSp mod setBg delDesignElem">
        <pc:chgData name="Lokesh J" userId="a7c939466c198a4f" providerId="LiveId" clId="{6635585B-9573-4865-85D5-038653D7D67C}" dt="2024-10-09T10:46:15.470" v="544" actId="14100"/>
        <pc:sldMkLst>
          <pc:docMk/>
          <pc:sldMk cId="2948776482" sldId="263"/>
        </pc:sldMkLst>
        <pc:spChg chg="mod">
          <ac:chgData name="Lokesh J" userId="a7c939466c198a4f" providerId="LiveId" clId="{6635585B-9573-4865-85D5-038653D7D67C}" dt="2024-10-09T10:39:52.743" v="516" actId="20577"/>
          <ac:spMkLst>
            <pc:docMk/>
            <pc:sldMk cId="2948776482" sldId="263"/>
            <ac:spMk id="2" creationId="{4C8A4BB5-54A3-C340-4806-61C799C479F7}"/>
          </ac:spMkLst>
        </pc:spChg>
        <pc:spChg chg="mod">
          <ac:chgData name="Lokesh J" userId="a7c939466c198a4f" providerId="LiveId" clId="{6635585B-9573-4865-85D5-038653D7D67C}" dt="2024-10-09T10:40:28.439" v="519" actId="1076"/>
          <ac:spMkLst>
            <pc:docMk/>
            <pc:sldMk cId="2948776482" sldId="263"/>
            <ac:spMk id="6" creationId="{7E286A92-4D3C-A45E-4E93-8ED76F880555}"/>
          </ac:spMkLst>
        </pc:spChg>
        <pc:spChg chg="mod">
          <ac:chgData name="Lokesh J" userId="a7c939466c198a4f" providerId="LiveId" clId="{6635585B-9573-4865-85D5-038653D7D67C}" dt="2024-10-09T10:42:18.939" v="527" actId="20577"/>
          <ac:spMkLst>
            <pc:docMk/>
            <pc:sldMk cId="2948776482" sldId="263"/>
            <ac:spMk id="8" creationId="{C74C50AC-B84F-39CB-4E57-03E07FF3182B}"/>
          </ac:spMkLst>
        </pc:spChg>
        <pc:spChg chg="add del">
          <ac:chgData name="Lokesh J" userId="a7c939466c198a4f" providerId="LiveId" clId="{6635585B-9573-4865-85D5-038653D7D67C}" dt="2024-10-09T07:55:40.085" v="63"/>
          <ac:spMkLst>
            <pc:docMk/>
            <pc:sldMk cId="2948776482" sldId="263"/>
            <ac:spMk id="14" creationId="{BACC6370-2D7E-4714-9D71-7542949D7D5D}"/>
          </ac:spMkLst>
        </pc:spChg>
        <pc:spChg chg="add del">
          <ac:chgData name="Lokesh J" userId="a7c939466c198a4f" providerId="LiveId" clId="{6635585B-9573-4865-85D5-038653D7D67C}" dt="2024-10-09T07:55:40.085" v="63"/>
          <ac:spMkLst>
            <pc:docMk/>
            <pc:sldMk cId="2948776482" sldId="263"/>
            <ac:spMk id="16" creationId="{F68B3F68-107C-434F-AA38-110D5EA91B85}"/>
          </ac:spMkLst>
        </pc:spChg>
        <pc:spChg chg="add del">
          <ac:chgData name="Lokesh J" userId="a7c939466c198a4f" providerId="LiveId" clId="{6635585B-9573-4865-85D5-038653D7D67C}" dt="2024-10-09T07:55:40.085" v="63"/>
          <ac:spMkLst>
            <pc:docMk/>
            <pc:sldMk cId="2948776482" sldId="263"/>
            <ac:spMk id="18" creationId="{AAD0DBB9-1A4B-4391-81D4-CB19F9AB918A}"/>
          </ac:spMkLst>
        </pc:spChg>
        <pc:spChg chg="add del">
          <ac:chgData name="Lokesh J" userId="a7c939466c198a4f" providerId="LiveId" clId="{6635585B-9573-4865-85D5-038653D7D67C}" dt="2024-10-09T07:55:40.085" v="63"/>
          <ac:spMkLst>
            <pc:docMk/>
            <pc:sldMk cId="2948776482" sldId="263"/>
            <ac:spMk id="20" creationId="{063BBA22-50EA-4C4D-BE05-F1CE4E63AA56}"/>
          </ac:spMkLst>
        </pc:spChg>
        <pc:picChg chg="del">
          <ac:chgData name="Lokesh J" userId="a7c939466c198a4f" providerId="LiveId" clId="{6635585B-9573-4865-85D5-038653D7D67C}" dt="2024-10-09T10:41:36.068" v="522" actId="478"/>
          <ac:picMkLst>
            <pc:docMk/>
            <pc:sldMk cId="2948776482" sldId="263"/>
            <ac:picMk id="3" creationId="{86BE4ACB-D22C-9999-A462-0B62AAD43815}"/>
          </ac:picMkLst>
        </pc:picChg>
        <pc:picChg chg="del">
          <ac:chgData name="Lokesh J" userId="a7c939466c198a4f" providerId="LiveId" clId="{6635585B-9573-4865-85D5-038653D7D67C}" dt="2024-10-09T10:42:26.182" v="528" actId="478"/>
          <ac:picMkLst>
            <pc:docMk/>
            <pc:sldMk cId="2948776482" sldId="263"/>
            <ac:picMk id="5" creationId="{71091A7E-8AC4-A6F0-EC0B-02A6C55B8FAE}"/>
          </ac:picMkLst>
        </pc:picChg>
        <pc:picChg chg="add del mod">
          <ac:chgData name="Lokesh J" userId="a7c939466c198a4f" providerId="LiveId" clId="{6635585B-9573-4865-85D5-038653D7D67C}" dt="2024-10-09T10:43:33.040" v="530" actId="478"/>
          <ac:picMkLst>
            <pc:docMk/>
            <pc:sldMk cId="2948776482" sldId="263"/>
            <ac:picMk id="7" creationId="{1510BE35-C2CD-CB8F-1FBB-1F6746AB0503}"/>
          </ac:picMkLst>
        </pc:picChg>
        <pc:picChg chg="add mod">
          <ac:chgData name="Lokesh J" userId="a7c939466c198a4f" providerId="LiveId" clId="{6635585B-9573-4865-85D5-038653D7D67C}" dt="2024-10-09T10:45:38.912" v="539" actId="1076"/>
          <ac:picMkLst>
            <pc:docMk/>
            <pc:sldMk cId="2948776482" sldId="263"/>
            <ac:picMk id="10" creationId="{DC7EA9E6-79C6-653C-83E1-F1679C88C3C1}"/>
          </ac:picMkLst>
        </pc:picChg>
        <pc:picChg chg="add mod">
          <ac:chgData name="Lokesh J" userId="a7c939466c198a4f" providerId="LiveId" clId="{6635585B-9573-4865-85D5-038653D7D67C}" dt="2024-10-09T10:46:15.470" v="544" actId="14100"/>
          <ac:picMkLst>
            <pc:docMk/>
            <pc:sldMk cId="2948776482" sldId="263"/>
            <ac:picMk id="12" creationId="{7A89E443-BBB7-961D-E74E-7BD381641F4A}"/>
          </ac:picMkLst>
        </pc:picChg>
      </pc:sldChg>
      <pc:sldChg chg="addSp delSp modSp mod setBg delDesignElem">
        <pc:chgData name="Lokesh J" userId="a7c939466c198a4f" providerId="LiveId" clId="{6635585B-9573-4865-85D5-038653D7D67C}" dt="2024-10-09T10:49:53.165" v="569" actId="1076"/>
        <pc:sldMkLst>
          <pc:docMk/>
          <pc:sldMk cId="133936047" sldId="264"/>
        </pc:sldMkLst>
        <pc:spChg chg="mod">
          <ac:chgData name="Lokesh J" userId="a7c939466c198a4f" providerId="LiveId" clId="{6635585B-9573-4865-85D5-038653D7D67C}" dt="2024-10-09T10:49:53.165" v="569" actId="1076"/>
          <ac:spMkLst>
            <pc:docMk/>
            <pc:sldMk cId="133936047" sldId="264"/>
            <ac:spMk id="2" creationId="{4C8A4BB5-54A3-C340-4806-61C799C479F7}"/>
          </ac:spMkLst>
        </pc:spChg>
        <pc:spChg chg="mod">
          <ac:chgData name="Lokesh J" userId="a7c939466c198a4f" providerId="LiveId" clId="{6635585B-9573-4865-85D5-038653D7D67C}" dt="2024-10-09T10:49:14.983" v="565" actId="20577"/>
          <ac:spMkLst>
            <pc:docMk/>
            <pc:sldMk cId="133936047" sldId="264"/>
            <ac:spMk id="6" creationId="{7E286A92-4D3C-A45E-4E93-8ED76F880555}"/>
          </ac:spMkLst>
        </pc:spChg>
        <pc:spChg chg="add del">
          <ac:chgData name="Lokesh J" userId="a7c939466c198a4f" providerId="LiveId" clId="{6635585B-9573-4865-85D5-038653D7D67C}" dt="2024-10-09T07:55:40.085" v="63"/>
          <ac:spMkLst>
            <pc:docMk/>
            <pc:sldMk cId="133936047" sldId="264"/>
            <ac:spMk id="1031" creationId="{12609869-9E80-471B-A487-A53288E0E791}"/>
          </ac:spMkLst>
        </pc:spChg>
        <pc:spChg chg="add del">
          <ac:chgData name="Lokesh J" userId="a7c939466c198a4f" providerId="LiveId" clId="{6635585B-9573-4865-85D5-038653D7D67C}" dt="2024-10-09T07:55:40.085" v="63"/>
          <ac:spMkLst>
            <pc:docMk/>
            <pc:sldMk cId="133936047" sldId="264"/>
            <ac:spMk id="1033" creationId="{7004738A-9D34-43E8-97D2-CA0EED4F8BE0}"/>
          </ac:spMkLst>
        </pc:spChg>
        <pc:spChg chg="add del">
          <ac:chgData name="Lokesh J" userId="a7c939466c198a4f" providerId="LiveId" clId="{6635585B-9573-4865-85D5-038653D7D67C}" dt="2024-10-09T07:55:40.085" v="63"/>
          <ac:spMkLst>
            <pc:docMk/>
            <pc:sldMk cId="133936047" sldId="264"/>
            <ac:spMk id="1035" creationId="{B8B8D07F-F13E-443E-BA68-2D26672D76B9}"/>
          </ac:spMkLst>
        </pc:spChg>
        <pc:spChg chg="add del">
          <ac:chgData name="Lokesh J" userId="a7c939466c198a4f" providerId="LiveId" clId="{6635585B-9573-4865-85D5-038653D7D67C}" dt="2024-10-09T07:55:40.085" v="63"/>
          <ac:spMkLst>
            <pc:docMk/>
            <pc:sldMk cId="133936047" sldId="264"/>
            <ac:spMk id="1037" creationId="{2813A4FA-24A5-41ED-A534-3807D1B2F344}"/>
          </ac:spMkLst>
        </pc:spChg>
        <pc:spChg chg="add del">
          <ac:chgData name="Lokesh J" userId="a7c939466c198a4f" providerId="LiveId" clId="{6635585B-9573-4865-85D5-038653D7D67C}" dt="2024-10-09T07:55:40.085" v="63"/>
          <ac:spMkLst>
            <pc:docMk/>
            <pc:sldMk cId="133936047" sldId="264"/>
            <ac:spMk id="1039" creationId="{C3944F27-CA70-4E84-A51A-E6BF89558979}"/>
          </ac:spMkLst>
        </pc:spChg>
        <pc:picChg chg="del">
          <ac:chgData name="Lokesh J" userId="a7c939466c198a4f" providerId="LiveId" clId="{6635585B-9573-4865-85D5-038653D7D67C}" dt="2024-10-09T10:47:18.266" v="545" actId="478"/>
          <ac:picMkLst>
            <pc:docMk/>
            <pc:sldMk cId="133936047" sldId="264"/>
            <ac:picMk id="4" creationId="{B11044C0-8908-DF2A-7070-07E58274DC55}"/>
          </ac:picMkLst>
        </pc:picChg>
        <pc:picChg chg="add mod">
          <ac:chgData name="Lokesh J" userId="a7c939466c198a4f" providerId="LiveId" clId="{6635585B-9573-4865-85D5-038653D7D67C}" dt="2024-10-09T10:48:05.953" v="548" actId="339"/>
          <ac:picMkLst>
            <pc:docMk/>
            <pc:sldMk cId="133936047" sldId="264"/>
            <ac:picMk id="5" creationId="{35F15831-3E79-4405-E37E-162BDD87204B}"/>
          </ac:picMkLst>
        </pc:picChg>
      </pc:sldChg>
      <pc:sldChg chg="addSp delSp modSp mod setBg delDesignElem">
        <pc:chgData name="Lokesh J" userId="a7c939466c198a4f" providerId="LiveId" clId="{6635585B-9573-4865-85D5-038653D7D67C}" dt="2024-10-09T10:52:32.777" v="580" actId="339"/>
        <pc:sldMkLst>
          <pc:docMk/>
          <pc:sldMk cId="38898643" sldId="265"/>
        </pc:sldMkLst>
        <pc:spChg chg="add del">
          <ac:chgData name="Lokesh J" userId="a7c939466c198a4f" providerId="LiveId" clId="{6635585B-9573-4865-85D5-038653D7D67C}" dt="2024-10-09T07:55:40.085" v="63"/>
          <ac:spMkLst>
            <pc:docMk/>
            <pc:sldMk cId="38898643" sldId="265"/>
            <ac:spMk id="14" creationId="{BACC6370-2D7E-4714-9D71-7542949D7D5D}"/>
          </ac:spMkLst>
        </pc:spChg>
        <pc:spChg chg="add del">
          <ac:chgData name="Lokesh J" userId="a7c939466c198a4f" providerId="LiveId" clId="{6635585B-9573-4865-85D5-038653D7D67C}" dt="2024-10-09T07:55:40.085" v="63"/>
          <ac:spMkLst>
            <pc:docMk/>
            <pc:sldMk cId="38898643" sldId="265"/>
            <ac:spMk id="16" creationId="{F68B3F68-107C-434F-AA38-110D5EA91B85}"/>
          </ac:spMkLst>
        </pc:spChg>
        <pc:spChg chg="add del">
          <ac:chgData name="Lokesh J" userId="a7c939466c198a4f" providerId="LiveId" clId="{6635585B-9573-4865-85D5-038653D7D67C}" dt="2024-10-09T07:55:40.085" v="63"/>
          <ac:spMkLst>
            <pc:docMk/>
            <pc:sldMk cId="38898643" sldId="265"/>
            <ac:spMk id="18" creationId="{AAD0DBB9-1A4B-4391-81D4-CB19F9AB918A}"/>
          </ac:spMkLst>
        </pc:spChg>
        <pc:spChg chg="add del">
          <ac:chgData name="Lokesh J" userId="a7c939466c198a4f" providerId="LiveId" clId="{6635585B-9573-4865-85D5-038653D7D67C}" dt="2024-10-09T07:55:40.085" v="63"/>
          <ac:spMkLst>
            <pc:docMk/>
            <pc:sldMk cId="38898643" sldId="265"/>
            <ac:spMk id="20" creationId="{063BBA22-50EA-4C4D-BE05-F1CE4E63AA56}"/>
          </ac:spMkLst>
        </pc:spChg>
        <pc:picChg chg="add mod">
          <ac:chgData name="Lokesh J" userId="a7c939466c198a4f" providerId="LiveId" clId="{6635585B-9573-4865-85D5-038653D7D67C}" dt="2024-10-09T10:52:23.037" v="579" actId="1076"/>
          <ac:picMkLst>
            <pc:docMk/>
            <pc:sldMk cId="38898643" sldId="265"/>
            <ac:picMk id="4" creationId="{518A99E7-A06B-85E2-90AD-519E884E9EB5}"/>
          </ac:picMkLst>
        </pc:picChg>
        <pc:picChg chg="del">
          <ac:chgData name="Lokesh J" userId="a7c939466c198a4f" providerId="LiveId" clId="{6635585B-9573-4865-85D5-038653D7D67C}" dt="2024-10-09T10:50:20.443" v="570" actId="478"/>
          <ac:picMkLst>
            <pc:docMk/>
            <pc:sldMk cId="38898643" sldId="265"/>
            <ac:picMk id="7" creationId="{69BD2AF9-3C15-0C97-417A-7ADC12289CAD}"/>
          </ac:picMkLst>
        </pc:picChg>
        <pc:picChg chg="del">
          <ac:chgData name="Lokesh J" userId="a7c939466c198a4f" providerId="LiveId" clId="{6635585B-9573-4865-85D5-038653D7D67C}" dt="2024-10-09T10:51:26.630" v="575" actId="478"/>
          <ac:picMkLst>
            <pc:docMk/>
            <pc:sldMk cId="38898643" sldId="265"/>
            <ac:picMk id="9" creationId="{301AB993-2923-FF8A-7587-FDF46AB6088D}"/>
          </ac:picMkLst>
        </pc:picChg>
        <pc:picChg chg="add mod">
          <ac:chgData name="Lokesh J" userId="a7c939466c198a4f" providerId="LiveId" clId="{6635585B-9573-4865-85D5-038653D7D67C}" dt="2024-10-09T10:52:32.777" v="580" actId="339"/>
          <ac:picMkLst>
            <pc:docMk/>
            <pc:sldMk cId="38898643" sldId="265"/>
            <ac:picMk id="10" creationId="{7E50DD26-BA51-63A2-1671-A0F51D823114}"/>
          </ac:picMkLst>
        </pc:picChg>
      </pc:sldChg>
      <pc:sldChg chg="modSp del mod setBg">
        <pc:chgData name="Lokesh J" userId="a7c939466c198a4f" providerId="LiveId" clId="{6635585B-9573-4865-85D5-038653D7D67C}" dt="2024-10-09T11:22:09.925" v="890" actId="2696"/>
        <pc:sldMkLst>
          <pc:docMk/>
          <pc:sldMk cId="1166721196" sldId="266"/>
        </pc:sldMkLst>
        <pc:spChg chg="mod">
          <ac:chgData name="Lokesh J" userId="a7c939466c198a4f" providerId="LiveId" clId="{6635585B-9573-4865-85D5-038653D7D67C}" dt="2024-10-09T07:55:40.533" v="65" actId="27636"/>
          <ac:spMkLst>
            <pc:docMk/>
            <pc:sldMk cId="1166721196" sldId="266"/>
            <ac:spMk id="3" creationId="{48445AA1-2D3D-7D61-1277-9318D300335E}"/>
          </ac:spMkLst>
        </pc:spChg>
      </pc:sldChg>
      <pc:sldChg chg="add del ord">
        <pc:chgData name="Lokesh J" userId="a7c939466c198a4f" providerId="LiveId" clId="{6635585B-9573-4865-85D5-038653D7D67C}" dt="2024-10-09T11:11:32.245" v="685" actId="2696"/>
        <pc:sldMkLst>
          <pc:docMk/>
          <pc:sldMk cId="2071045788" sldId="267"/>
        </pc:sldMkLst>
      </pc:sldChg>
      <pc:sldChg chg="modSp new mod setBg">
        <pc:chgData name="Lokesh J" userId="a7c939466c198a4f" providerId="LiveId" clId="{6635585B-9573-4865-85D5-038653D7D67C}" dt="2024-10-09T11:42:28.850" v="1135" actId="20577"/>
        <pc:sldMkLst>
          <pc:docMk/>
          <pc:sldMk cId="753346577" sldId="268"/>
        </pc:sldMkLst>
        <pc:spChg chg="mod">
          <ac:chgData name="Lokesh J" userId="a7c939466c198a4f" providerId="LiveId" clId="{6635585B-9573-4865-85D5-038653D7D67C}" dt="2024-10-09T11:09:42.615" v="677"/>
          <ac:spMkLst>
            <pc:docMk/>
            <pc:sldMk cId="753346577" sldId="268"/>
            <ac:spMk id="2" creationId="{668E1DF5-0566-F590-F8A8-835208C500C4}"/>
          </ac:spMkLst>
        </pc:spChg>
        <pc:spChg chg="mod">
          <ac:chgData name="Lokesh J" userId="a7c939466c198a4f" providerId="LiveId" clId="{6635585B-9573-4865-85D5-038653D7D67C}" dt="2024-10-09T11:42:28.850" v="1135" actId="20577"/>
          <ac:spMkLst>
            <pc:docMk/>
            <pc:sldMk cId="753346577" sldId="268"/>
            <ac:spMk id="3" creationId="{98068057-880E-579A-D778-62D6164119EF}"/>
          </ac:spMkLst>
        </pc:spChg>
      </pc:sldChg>
      <pc:sldChg chg="modSp add mod">
        <pc:chgData name="Lokesh J" userId="a7c939466c198a4f" providerId="LiveId" clId="{6635585B-9573-4865-85D5-038653D7D67C}" dt="2024-10-09T11:42:51.623" v="1136" actId="14100"/>
        <pc:sldMkLst>
          <pc:docMk/>
          <pc:sldMk cId="2888383038" sldId="269"/>
        </pc:sldMkLst>
        <pc:spChg chg="mod">
          <ac:chgData name="Lokesh J" userId="a7c939466c198a4f" providerId="LiveId" clId="{6635585B-9573-4865-85D5-038653D7D67C}" dt="2024-10-09T11:15:25.594" v="747"/>
          <ac:spMkLst>
            <pc:docMk/>
            <pc:sldMk cId="2888383038" sldId="269"/>
            <ac:spMk id="2" creationId="{0C1834A7-FF10-7B08-8236-93D729CA3ABA}"/>
          </ac:spMkLst>
        </pc:spChg>
        <pc:spChg chg="mod">
          <ac:chgData name="Lokesh J" userId="a7c939466c198a4f" providerId="LiveId" clId="{6635585B-9573-4865-85D5-038653D7D67C}" dt="2024-10-09T11:42:51.623" v="1136" actId="14100"/>
          <ac:spMkLst>
            <pc:docMk/>
            <pc:sldMk cId="2888383038" sldId="269"/>
            <ac:spMk id="3" creationId="{F3DB435B-DF3D-6D94-03E6-DC58FA38BE1E}"/>
          </ac:spMkLst>
        </pc:spChg>
      </pc:sldChg>
      <pc:sldChg chg="addSp delSp modSp add mod ord">
        <pc:chgData name="Lokesh J" userId="a7c939466c198a4f" providerId="LiveId" clId="{6635585B-9573-4865-85D5-038653D7D67C}" dt="2024-10-09T11:39:48.952" v="1131" actId="20577"/>
        <pc:sldMkLst>
          <pc:docMk/>
          <pc:sldMk cId="169435738" sldId="270"/>
        </pc:sldMkLst>
        <pc:spChg chg="mod">
          <ac:chgData name="Lokesh J" userId="a7c939466c198a4f" providerId="LiveId" clId="{6635585B-9573-4865-85D5-038653D7D67C}" dt="2024-10-09T11:37:22.683" v="1100" actId="14100"/>
          <ac:spMkLst>
            <pc:docMk/>
            <pc:sldMk cId="169435738" sldId="270"/>
            <ac:spMk id="2" creationId="{F5C16E4C-11EC-AA48-76E7-4FFC68897DDE}"/>
          </ac:spMkLst>
        </pc:spChg>
        <pc:spChg chg="add del mod">
          <ac:chgData name="Lokesh J" userId="a7c939466c198a4f" providerId="LiveId" clId="{6635585B-9573-4865-85D5-038653D7D67C}" dt="2024-10-09T11:37:20.316" v="1098" actId="1076"/>
          <ac:spMkLst>
            <pc:docMk/>
            <pc:sldMk cId="169435738" sldId="270"/>
            <ac:spMk id="3" creationId="{6C072C4A-D95E-BD18-33BC-0C4085BE723D}"/>
          </ac:spMkLst>
        </pc:spChg>
        <pc:spChg chg="add mod">
          <ac:chgData name="Lokesh J" userId="a7c939466c198a4f" providerId="LiveId" clId="{6635585B-9573-4865-85D5-038653D7D67C}" dt="2024-10-09T11:37:15.945" v="1095" actId="1076"/>
          <ac:spMkLst>
            <pc:docMk/>
            <pc:sldMk cId="169435738" sldId="270"/>
            <ac:spMk id="5" creationId="{03E882BD-3214-477B-F849-0EDC23C39389}"/>
          </ac:spMkLst>
        </pc:spChg>
        <pc:spChg chg="mod">
          <ac:chgData name="Lokesh J" userId="a7c939466c198a4f" providerId="LiveId" clId="{6635585B-9573-4865-85D5-038653D7D67C}" dt="2024-10-09T11:37:21.414" v="1099" actId="1076"/>
          <ac:spMkLst>
            <pc:docMk/>
            <pc:sldMk cId="169435738" sldId="270"/>
            <ac:spMk id="6" creationId="{7B67CA5A-92D0-919A-8750-BBD5E41AC72E}"/>
          </ac:spMkLst>
        </pc:spChg>
        <pc:spChg chg="mod">
          <ac:chgData name="Lokesh J" userId="a7c939466c198a4f" providerId="LiveId" clId="{6635585B-9573-4865-85D5-038653D7D67C}" dt="2024-10-09T11:39:48.952" v="1131" actId="20577"/>
          <ac:spMkLst>
            <pc:docMk/>
            <pc:sldMk cId="169435738" sldId="270"/>
            <ac:spMk id="9" creationId="{AF819CBF-D9AD-6D3F-5584-3F3432ECBA6D}"/>
          </ac:spMkLst>
        </pc:spChg>
        <pc:picChg chg="del">
          <ac:chgData name="Lokesh J" userId="a7c939466c198a4f" providerId="LiveId" clId="{6635585B-9573-4865-85D5-038653D7D67C}" dt="2024-10-09T11:30:26.237" v="1049" actId="478"/>
          <ac:picMkLst>
            <pc:docMk/>
            <pc:sldMk cId="169435738" sldId="270"/>
            <ac:picMk id="4" creationId="{261CD9B0-14B9-EB74-40BD-64438EA47D18}"/>
          </ac:picMkLst>
        </pc:picChg>
        <pc:picChg chg="del">
          <ac:chgData name="Lokesh J" userId="a7c939466c198a4f" providerId="LiveId" clId="{6635585B-9573-4865-85D5-038653D7D67C}" dt="2024-10-09T11:30:29.100" v="1050" actId="478"/>
          <ac:picMkLst>
            <pc:docMk/>
            <pc:sldMk cId="169435738" sldId="270"/>
            <ac:picMk id="10" creationId="{1CC35954-14C2-9EDC-26A4-263ABC551FF6}"/>
          </ac:picMkLst>
        </pc:picChg>
      </pc:sldChg>
      <pc:sldChg chg="add">
        <pc:chgData name="Lokesh J" userId="a7c939466c198a4f" providerId="LiveId" clId="{6635585B-9573-4865-85D5-038653D7D67C}" dt="2024-10-09T11:30:21.253" v="1048" actId="2890"/>
        <pc:sldMkLst>
          <pc:docMk/>
          <pc:sldMk cId="599495981" sldId="271"/>
        </pc:sldMkLst>
      </pc:sldChg>
      <pc:sldMasterChg chg="setBg modSldLayout">
        <pc:chgData name="Lokesh J" userId="a7c939466c198a4f" providerId="LiveId" clId="{6635585B-9573-4865-85D5-038653D7D67C}" dt="2024-10-09T08:13:56.417" v="173"/>
        <pc:sldMasterMkLst>
          <pc:docMk/>
          <pc:sldMasterMk cId="88529665" sldId="2147483672"/>
        </pc:sldMasterMkLst>
        <pc:sldLayoutChg chg="setBg">
          <pc:chgData name="Lokesh J" userId="a7c939466c198a4f" providerId="LiveId" clId="{6635585B-9573-4865-85D5-038653D7D67C}" dt="2024-10-09T08:13:56.417" v="173"/>
          <pc:sldLayoutMkLst>
            <pc:docMk/>
            <pc:sldMasterMk cId="88529665" sldId="2147483672"/>
            <pc:sldLayoutMk cId="2383913041" sldId="2147483673"/>
          </pc:sldLayoutMkLst>
        </pc:sldLayoutChg>
        <pc:sldLayoutChg chg="setBg">
          <pc:chgData name="Lokesh J" userId="a7c939466c198a4f" providerId="LiveId" clId="{6635585B-9573-4865-85D5-038653D7D67C}" dt="2024-10-09T08:13:56.417" v="173"/>
          <pc:sldLayoutMkLst>
            <pc:docMk/>
            <pc:sldMasterMk cId="88529665" sldId="2147483672"/>
            <pc:sldLayoutMk cId="1837598449" sldId="2147483674"/>
          </pc:sldLayoutMkLst>
        </pc:sldLayoutChg>
        <pc:sldLayoutChg chg="setBg">
          <pc:chgData name="Lokesh J" userId="a7c939466c198a4f" providerId="LiveId" clId="{6635585B-9573-4865-85D5-038653D7D67C}" dt="2024-10-09T08:13:56.417" v="173"/>
          <pc:sldLayoutMkLst>
            <pc:docMk/>
            <pc:sldMasterMk cId="88529665" sldId="2147483672"/>
            <pc:sldLayoutMk cId="663810641" sldId="2147483675"/>
          </pc:sldLayoutMkLst>
        </pc:sldLayoutChg>
        <pc:sldLayoutChg chg="setBg">
          <pc:chgData name="Lokesh J" userId="a7c939466c198a4f" providerId="LiveId" clId="{6635585B-9573-4865-85D5-038653D7D67C}" dt="2024-10-09T08:13:56.417" v="173"/>
          <pc:sldLayoutMkLst>
            <pc:docMk/>
            <pc:sldMasterMk cId="88529665" sldId="2147483672"/>
            <pc:sldLayoutMk cId="2152917630" sldId="2147483676"/>
          </pc:sldLayoutMkLst>
        </pc:sldLayoutChg>
        <pc:sldLayoutChg chg="setBg">
          <pc:chgData name="Lokesh J" userId="a7c939466c198a4f" providerId="LiveId" clId="{6635585B-9573-4865-85D5-038653D7D67C}" dt="2024-10-09T08:13:56.417" v="173"/>
          <pc:sldLayoutMkLst>
            <pc:docMk/>
            <pc:sldMasterMk cId="88529665" sldId="2147483672"/>
            <pc:sldLayoutMk cId="1080544503" sldId="2147483677"/>
          </pc:sldLayoutMkLst>
        </pc:sldLayoutChg>
        <pc:sldLayoutChg chg="setBg">
          <pc:chgData name="Lokesh J" userId="a7c939466c198a4f" providerId="LiveId" clId="{6635585B-9573-4865-85D5-038653D7D67C}" dt="2024-10-09T08:13:56.417" v="173"/>
          <pc:sldLayoutMkLst>
            <pc:docMk/>
            <pc:sldMasterMk cId="88529665" sldId="2147483672"/>
            <pc:sldLayoutMk cId="775410986" sldId="2147483678"/>
          </pc:sldLayoutMkLst>
        </pc:sldLayoutChg>
        <pc:sldLayoutChg chg="setBg">
          <pc:chgData name="Lokesh J" userId="a7c939466c198a4f" providerId="LiveId" clId="{6635585B-9573-4865-85D5-038653D7D67C}" dt="2024-10-09T08:13:56.417" v="173"/>
          <pc:sldLayoutMkLst>
            <pc:docMk/>
            <pc:sldMasterMk cId="88529665" sldId="2147483672"/>
            <pc:sldLayoutMk cId="2268089644" sldId="2147483679"/>
          </pc:sldLayoutMkLst>
        </pc:sldLayoutChg>
        <pc:sldLayoutChg chg="setBg">
          <pc:chgData name="Lokesh J" userId="a7c939466c198a4f" providerId="LiveId" clId="{6635585B-9573-4865-85D5-038653D7D67C}" dt="2024-10-09T08:13:56.417" v="173"/>
          <pc:sldLayoutMkLst>
            <pc:docMk/>
            <pc:sldMasterMk cId="88529665" sldId="2147483672"/>
            <pc:sldLayoutMk cId="2328711052" sldId="2147483680"/>
          </pc:sldLayoutMkLst>
        </pc:sldLayoutChg>
        <pc:sldLayoutChg chg="setBg">
          <pc:chgData name="Lokesh J" userId="a7c939466c198a4f" providerId="LiveId" clId="{6635585B-9573-4865-85D5-038653D7D67C}" dt="2024-10-09T08:13:56.417" v="173"/>
          <pc:sldLayoutMkLst>
            <pc:docMk/>
            <pc:sldMasterMk cId="88529665" sldId="2147483672"/>
            <pc:sldLayoutMk cId="1401918266" sldId="2147483681"/>
          </pc:sldLayoutMkLst>
        </pc:sldLayoutChg>
        <pc:sldLayoutChg chg="setBg">
          <pc:chgData name="Lokesh J" userId="a7c939466c198a4f" providerId="LiveId" clId="{6635585B-9573-4865-85D5-038653D7D67C}" dt="2024-10-09T08:13:56.417" v="173"/>
          <pc:sldLayoutMkLst>
            <pc:docMk/>
            <pc:sldMasterMk cId="88529665" sldId="2147483672"/>
            <pc:sldLayoutMk cId="1307551369" sldId="2147483682"/>
          </pc:sldLayoutMkLst>
        </pc:sldLayoutChg>
        <pc:sldLayoutChg chg="setBg">
          <pc:chgData name="Lokesh J" userId="a7c939466c198a4f" providerId="LiveId" clId="{6635585B-9573-4865-85D5-038653D7D67C}" dt="2024-10-09T08:13:56.417" v="173"/>
          <pc:sldLayoutMkLst>
            <pc:docMk/>
            <pc:sldMasterMk cId="88529665" sldId="2147483672"/>
            <pc:sldLayoutMk cId="2269598453" sldId="2147483683"/>
          </pc:sldLayoutMkLst>
        </pc:sldLayoutChg>
        <pc:sldLayoutChg chg="setBg">
          <pc:chgData name="Lokesh J" userId="a7c939466c198a4f" providerId="LiveId" clId="{6635585B-9573-4865-85D5-038653D7D67C}" dt="2024-10-09T08:13:56.417" v="173"/>
          <pc:sldLayoutMkLst>
            <pc:docMk/>
            <pc:sldMasterMk cId="88529665" sldId="2147483672"/>
            <pc:sldLayoutMk cId="293145410" sldId="2147483684"/>
          </pc:sldLayoutMkLst>
        </pc:sldLayoutChg>
        <pc:sldLayoutChg chg="setBg">
          <pc:chgData name="Lokesh J" userId="a7c939466c198a4f" providerId="LiveId" clId="{6635585B-9573-4865-85D5-038653D7D67C}" dt="2024-10-09T08:13:56.417" v="173"/>
          <pc:sldLayoutMkLst>
            <pc:docMk/>
            <pc:sldMasterMk cId="88529665" sldId="2147483672"/>
            <pc:sldLayoutMk cId="1006209745" sldId="2147483685"/>
          </pc:sldLayoutMkLst>
        </pc:sldLayoutChg>
        <pc:sldLayoutChg chg="setBg">
          <pc:chgData name="Lokesh J" userId="a7c939466c198a4f" providerId="LiveId" clId="{6635585B-9573-4865-85D5-038653D7D67C}" dt="2024-10-09T08:13:56.417" v="173"/>
          <pc:sldLayoutMkLst>
            <pc:docMk/>
            <pc:sldMasterMk cId="88529665" sldId="2147483672"/>
            <pc:sldLayoutMk cId="1058497837" sldId="2147483686"/>
          </pc:sldLayoutMkLst>
        </pc:sldLayoutChg>
        <pc:sldLayoutChg chg="setBg">
          <pc:chgData name="Lokesh J" userId="a7c939466c198a4f" providerId="LiveId" clId="{6635585B-9573-4865-85D5-038653D7D67C}" dt="2024-10-09T08:13:56.417" v="173"/>
          <pc:sldLayoutMkLst>
            <pc:docMk/>
            <pc:sldMasterMk cId="88529665" sldId="2147483672"/>
            <pc:sldLayoutMk cId="4168646290" sldId="2147483687"/>
          </pc:sldLayoutMkLst>
        </pc:sldLayoutChg>
        <pc:sldLayoutChg chg="setBg">
          <pc:chgData name="Lokesh J" userId="a7c939466c198a4f" providerId="LiveId" clId="{6635585B-9573-4865-85D5-038653D7D67C}" dt="2024-10-09T08:13:56.417" v="173"/>
          <pc:sldLayoutMkLst>
            <pc:docMk/>
            <pc:sldMasterMk cId="88529665" sldId="2147483672"/>
            <pc:sldLayoutMk cId="1522106272" sldId="2147483688"/>
          </pc:sldLayoutMkLst>
        </pc:sldLayoutChg>
        <pc:sldLayoutChg chg="setBg">
          <pc:chgData name="Lokesh J" userId="a7c939466c198a4f" providerId="LiveId" clId="{6635585B-9573-4865-85D5-038653D7D67C}" dt="2024-10-09T08:13:56.417" v="173"/>
          <pc:sldLayoutMkLst>
            <pc:docMk/>
            <pc:sldMasterMk cId="88529665" sldId="2147483672"/>
            <pc:sldLayoutMk cId="1731445798" sldId="2147483689"/>
          </pc:sldLayoutMkLst>
        </pc:sldLayoutChg>
      </pc:sldMasterChg>
    </pc:docChg>
  </pc:docChgLst>
  <pc:docChgLst>
    <pc:chgData name="Jinka Lakshmi Narayana" userId="01fccbfc-4978-4280-aea6-2e9131239aaf" providerId="ADAL" clId="{CC7A84A5-F374-4C60-A940-DA410E734854}"/>
    <pc:docChg chg="undo custSel addSld delSld modSld sldOrd">
      <pc:chgData name="Jinka Lakshmi Narayana" userId="01fccbfc-4978-4280-aea6-2e9131239aaf" providerId="ADAL" clId="{CC7A84A5-F374-4C60-A940-DA410E734854}" dt="2024-08-05T17:09:42.685" v="1809" actId="113"/>
      <pc:docMkLst>
        <pc:docMk/>
      </pc:docMkLst>
      <pc:sldChg chg="modSp mod">
        <pc:chgData name="Jinka Lakshmi Narayana" userId="01fccbfc-4978-4280-aea6-2e9131239aaf" providerId="ADAL" clId="{CC7A84A5-F374-4C60-A940-DA410E734854}" dt="2024-08-05T17:09:15.313" v="1803" actId="113"/>
        <pc:sldMkLst>
          <pc:docMk/>
          <pc:sldMk cId="2133917291" sldId="257"/>
        </pc:sldMkLst>
        <pc:spChg chg="mod">
          <ac:chgData name="Jinka Lakshmi Narayana" userId="01fccbfc-4978-4280-aea6-2e9131239aaf" providerId="ADAL" clId="{CC7A84A5-F374-4C60-A940-DA410E734854}" dt="2024-08-05T17:09:15.313" v="1803" actId="113"/>
          <ac:spMkLst>
            <pc:docMk/>
            <pc:sldMk cId="2133917291" sldId="257"/>
            <ac:spMk id="2" creationId="{4C8A4BB5-54A3-C340-4806-61C799C479F7}"/>
          </ac:spMkLst>
        </pc:spChg>
      </pc:sldChg>
      <pc:sldChg chg="modSp mod">
        <pc:chgData name="Jinka Lakshmi Narayana" userId="01fccbfc-4978-4280-aea6-2e9131239aaf" providerId="ADAL" clId="{CC7A84A5-F374-4C60-A940-DA410E734854}" dt="2024-08-05T17:09:19.577" v="1804" actId="113"/>
        <pc:sldMkLst>
          <pc:docMk/>
          <pc:sldMk cId="3428801751" sldId="258"/>
        </pc:sldMkLst>
        <pc:spChg chg="mod">
          <ac:chgData name="Jinka Lakshmi Narayana" userId="01fccbfc-4978-4280-aea6-2e9131239aaf" providerId="ADAL" clId="{CC7A84A5-F374-4C60-A940-DA410E734854}" dt="2024-08-05T17:09:19.577" v="1804" actId="113"/>
          <ac:spMkLst>
            <pc:docMk/>
            <pc:sldMk cId="3428801751" sldId="258"/>
            <ac:spMk id="2" creationId="{4C8A4BB5-54A3-C340-4806-61C799C479F7}"/>
          </ac:spMkLst>
        </pc:spChg>
      </pc:sldChg>
      <pc:sldChg chg="modSp mod">
        <pc:chgData name="Jinka Lakshmi Narayana" userId="01fccbfc-4978-4280-aea6-2e9131239aaf" providerId="ADAL" clId="{CC7A84A5-F374-4C60-A940-DA410E734854}" dt="2024-08-05T17:09:22.880" v="1805" actId="113"/>
        <pc:sldMkLst>
          <pc:docMk/>
          <pc:sldMk cId="616198651" sldId="259"/>
        </pc:sldMkLst>
        <pc:spChg chg="mod">
          <ac:chgData name="Jinka Lakshmi Narayana" userId="01fccbfc-4978-4280-aea6-2e9131239aaf" providerId="ADAL" clId="{CC7A84A5-F374-4C60-A940-DA410E734854}" dt="2024-08-05T17:09:22.880" v="1805" actId="113"/>
          <ac:spMkLst>
            <pc:docMk/>
            <pc:sldMk cId="616198651" sldId="259"/>
            <ac:spMk id="2" creationId="{4C8A4BB5-54A3-C340-4806-61C799C479F7}"/>
          </ac:spMkLst>
        </pc:spChg>
      </pc:sldChg>
      <pc:sldChg chg="modSp mod">
        <pc:chgData name="Jinka Lakshmi Narayana" userId="01fccbfc-4978-4280-aea6-2e9131239aaf" providerId="ADAL" clId="{CC7A84A5-F374-4C60-A940-DA410E734854}" dt="2024-08-05T17:09:27.777" v="1806" actId="113"/>
        <pc:sldMkLst>
          <pc:docMk/>
          <pc:sldMk cId="3653012328" sldId="261"/>
        </pc:sldMkLst>
        <pc:spChg chg="mod">
          <ac:chgData name="Jinka Lakshmi Narayana" userId="01fccbfc-4978-4280-aea6-2e9131239aaf" providerId="ADAL" clId="{CC7A84A5-F374-4C60-A940-DA410E734854}" dt="2024-08-05T17:09:27.777" v="1806" actId="113"/>
          <ac:spMkLst>
            <pc:docMk/>
            <pc:sldMk cId="3653012328" sldId="261"/>
            <ac:spMk id="2" creationId="{4C8A4BB5-54A3-C340-4806-61C799C479F7}"/>
          </ac:spMkLst>
        </pc:spChg>
      </pc:sldChg>
      <pc:sldChg chg="modSp mod">
        <pc:chgData name="Jinka Lakshmi Narayana" userId="01fccbfc-4978-4280-aea6-2e9131239aaf" providerId="ADAL" clId="{CC7A84A5-F374-4C60-A940-DA410E734854}" dt="2024-08-05T17:09:31.956" v="1807" actId="113"/>
        <pc:sldMkLst>
          <pc:docMk/>
          <pc:sldMk cId="2457131447" sldId="262"/>
        </pc:sldMkLst>
        <pc:spChg chg="mod">
          <ac:chgData name="Jinka Lakshmi Narayana" userId="01fccbfc-4978-4280-aea6-2e9131239aaf" providerId="ADAL" clId="{CC7A84A5-F374-4C60-A940-DA410E734854}" dt="2024-08-05T17:09:31.956" v="1807" actId="113"/>
          <ac:spMkLst>
            <pc:docMk/>
            <pc:sldMk cId="2457131447" sldId="262"/>
            <ac:spMk id="2" creationId="{4C8A4BB5-54A3-C340-4806-61C799C479F7}"/>
          </ac:spMkLst>
        </pc:spChg>
        <pc:spChg chg="mod">
          <ac:chgData name="Jinka Lakshmi Narayana" userId="01fccbfc-4978-4280-aea6-2e9131239aaf" providerId="ADAL" clId="{CC7A84A5-F374-4C60-A940-DA410E734854}" dt="2024-08-05T16:53:52.442" v="282" actId="1076"/>
          <ac:spMkLst>
            <pc:docMk/>
            <pc:sldMk cId="2457131447" sldId="262"/>
            <ac:spMk id="6" creationId="{7E286A92-4D3C-A45E-4E93-8ED76F880555}"/>
          </ac:spMkLst>
        </pc:spChg>
        <pc:picChg chg="mod">
          <ac:chgData name="Jinka Lakshmi Narayana" userId="01fccbfc-4978-4280-aea6-2e9131239aaf" providerId="ADAL" clId="{CC7A84A5-F374-4C60-A940-DA410E734854}" dt="2024-08-05T16:52:07.789" v="5" actId="1076"/>
          <ac:picMkLst>
            <pc:docMk/>
            <pc:sldMk cId="2457131447" sldId="262"/>
            <ac:picMk id="5" creationId="{551C7A74-0B6E-F31C-CDF3-F8183395CF74}"/>
          </ac:picMkLst>
        </pc:picChg>
        <pc:picChg chg="mod modCrop">
          <ac:chgData name="Jinka Lakshmi Narayana" userId="01fccbfc-4978-4280-aea6-2e9131239aaf" providerId="ADAL" clId="{CC7A84A5-F374-4C60-A940-DA410E734854}" dt="2024-08-05T16:52:02.482" v="4" actId="14100"/>
          <ac:picMkLst>
            <pc:docMk/>
            <pc:sldMk cId="2457131447" sldId="262"/>
            <ac:picMk id="8" creationId="{5DDE1CD0-A35C-6912-038F-F1EF6B155579}"/>
          </ac:picMkLst>
        </pc:picChg>
      </pc:sldChg>
      <pc:sldChg chg="addSp delSp modSp add mod ord">
        <pc:chgData name="Jinka Lakshmi Narayana" userId="01fccbfc-4978-4280-aea6-2e9131239aaf" providerId="ADAL" clId="{CC7A84A5-F374-4C60-A940-DA410E734854}" dt="2024-08-05T17:09:35.936" v="1808" actId="113"/>
        <pc:sldMkLst>
          <pc:docMk/>
          <pc:sldMk cId="2948776482" sldId="263"/>
        </pc:sldMkLst>
        <pc:spChg chg="mod">
          <ac:chgData name="Jinka Lakshmi Narayana" userId="01fccbfc-4978-4280-aea6-2e9131239aaf" providerId="ADAL" clId="{CC7A84A5-F374-4C60-A940-DA410E734854}" dt="2024-08-05T17:09:35.936" v="1808" actId="113"/>
          <ac:spMkLst>
            <pc:docMk/>
            <pc:sldMk cId="2948776482" sldId="263"/>
            <ac:spMk id="2" creationId="{4C8A4BB5-54A3-C340-4806-61C799C479F7}"/>
          </ac:spMkLst>
        </pc:spChg>
        <pc:spChg chg="mod">
          <ac:chgData name="Jinka Lakshmi Narayana" userId="01fccbfc-4978-4280-aea6-2e9131239aaf" providerId="ADAL" clId="{CC7A84A5-F374-4C60-A940-DA410E734854}" dt="2024-08-05T16:57:16.584" v="685" actId="20577"/>
          <ac:spMkLst>
            <pc:docMk/>
            <pc:sldMk cId="2948776482" sldId="263"/>
            <ac:spMk id="6" creationId="{7E286A92-4D3C-A45E-4E93-8ED76F880555}"/>
          </ac:spMkLst>
        </pc:spChg>
        <pc:spChg chg="add mod">
          <ac:chgData name="Jinka Lakshmi Narayana" userId="01fccbfc-4978-4280-aea6-2e9131239aaf" providerId="ADAL" clId="{CC7A84A5-F374-4C60-A940-DA410E734854}" dt="2024-08-05T16:58:41.822" v="897" actId="313"/>
          <ac:spMkLst>
            <pc:docMk/>
            <pc:sldMk cId="2948776482" sldId="263"/>
            <ac:spMk id="8" creationId="{C74C50AC-B84F-39CB-4E57-03E07FF3182B}"/>
          </ac:spMkLst>
        </pc:spChg>
        <pc:spChg chg="del mod">
          <ac:chgData name="Jinka Lakshmi Narayana" userId="01fccbfc-4978-4280-aea6-2e9131239aaf" providerId="ADAL" clId="{CC7A84A5-F374-4C60-A940-DA410E734854}" dt="2024-08-05T16:57:18.978" v="686" actId="478"/>
          <ac:spMkLst>
            <pc:docMk/>
            <pc:sldMk cId="2948776482" sldId="263"/>
            <ac:spMk id="9" creationId="{33482EAA-0D98-073F-E0D1-772EAEB8658A}"/>
          </ac:spMkLst>
        </pc:spChg>
        <pc:picChg chg="add mod modCrop">
          <ac:chgData name="Jinka Lakshmi Narayana" userId="01fccbfc-4978-4280-aea6-2e9131239aaf" providerId="ADAL" clId="{CC7A84A5-F374-4C60-A940-DA410E734854}" dt="2024-08-05T16:54:27.786" v="291" actId="18131"/>
          <ac:picMkLst>
            <pc:docMk/>
            <pc:sldMk cId="2948776482" sldId="263"/>
            <ac:picMk id="3" creationId="{86BE4ACB-D22C-9999-A462-0B62AAD43815}"/>
          </ac:picMkLst>
        </pc:picChg>
        <pc:picChg chg="del">
          <ac:chgData name="Jinka Lakshmi Narayana" userId="01fccbfc-4978-4280-aea6-2e9131239aaf" providerId="ADAL" clId="{CC7A84A5-F374-4C60-A940-DA410E734854}" dt="2024-08-05T16:54:12.705" v="288" actId="478"/>
          <ac:picMkLst>
            <pc:docMk/>
            <pc:sldMk cId="2948776482" sldId="263"/>
            <ac:picMk id="4" creationId="{759FDEAD-1902-B9CE-AB31-15F1C8CF6730}"/>
          </ac:picMkLst>
        </pc:picChg>
        <pc:picChg chg="add mod modCrop">
          <ac:chgData name="Jinka Lakshmi Narayana" userId="01fccbfc-4978-4280-aea6-2e9131239aaf" providerId="ADAL" clId="{CC7A84A5-F374-4C60-A940-DA410E734854}" dt="2024-08-05T16:54:53.078" v="296" actId="14100"/>
          <ac:picMkLst>
            <pc:docMk/>
            <pc:sldMk cId="2948776482" sldId="263"/>
            <ac:picMk id="5" creationId="{71091A7E-8AC4-A6F0-EC0B-02A6C55B8FAE}"/>
          </ac:picMkLst>
        </pc:picChg>
        <pc:picChg chg="del mod">
          <ac:chgData name="Jinka Lakshmi Narayana" userId="01fccbfc-4978-4280-aea6-2e9131239aaf" providerId="ADAL" clId="{CC7A84A5-F374-4C60-A940-DA410E734854}" dt="2024-08-05T16:54:11.077" v="287" actId="478"/>
          <ac:picMkLst>
            <pc:docMk/>
            <pc:sldMk cId="2948776482" sldId="263"/>
            <ac:picMk id="7" creationId="{CD37559B-A38D-0D04-A06F-99AFC819FE3F}"/>
          </ac:picMkLst>
        </pc:picChg>
      </pc:sldChg>
      <pc:sldChg chg="addSp delSp modSp add mod ord">
        <pc:chgData name="Jinka Lakshmi Narayana" userId="01fccbfc-4978-4280-aea6-2e9131239aaf" providerId="ADAL" clId="{CC7A84A5-F374-4C60-A940-DA410E734854}" dt="2024-08-05T17:03:55.650" v="1287" actId="113"/>
        <pc:sldMkLst>
          <pc:docMk/>
          <pc:sldMk cId="133936047" sldId="264"/>
        </pc:sldMkLst>
        <pc:spChg chg="mod">
          <ac:chgData name="Jinka Lakshmi Narayana" userId="01fccbfc-4978-4280-aea6-2e9131239aaf" providerId="ADAL" clId="{CC7A84A5-F374-4C60-A940-DA410E734854}" dt="2024-08-05T17:03:55.650" v="1287" actId="113"/>
          <ac:spMkLst>
            <pc:docMk/>
            <pc:sldMk cId="133936047" sldId="264"/>
            <ac:spMk id="2" creationId="{4C8A4BB5-54A3-C340-4806-61C799C479F7}"/>
          </ac:spMkLst>
        </pc:spChg>
        <pc:spChg chg="mod">
          <ac:chgData name="Jinka Lakshmi Narayana" userId="01fccbfc-4978-4280-aea6-2e9131239aaf" providerId="ADAL" clId="{CC7A84A5-F374-4C60-A940-DA410E734854}" dt="2024-08-05T17:03:39.821" v="1286" actId="20577"/>
          <ac:spMkLst>
            <pc:docMk/>
            <pc:sldMk cId="133936047" sldId="264"/>
            <ac:spMk id="6" creationId="{7E286A92-4D3C-A45E-4E93-8ED76F880555}"/>
          </ac:spMkLst>
        </pc:spChg>
        <pc:picChg chg="add mod modCrop">
          <ac:chgData name="Jinka Lakshmi Narayana" userId="01fccbfc-4978-4280-aea6-2e9131239aaf" providerId="ADAL" clId="{CC7A84A5-F374-4C60-A940-DA410E734854}" dt="2024-08-05T17:00:37.463" v="928" actId="1076"/>
          <ac:picMkLst>
            <pc:docMk/>
            <pc:sldMk cId="133936047" sldId="264"/>
            <ac:picMk id="4" creationId="{B11044C0-8908-DF2A-7070-07E58274DC55}"/>
          </ac:picMkLst>
        </pc:picChg>
        <pc:picChg chg="del">
          <ac:chgData name="Jinka Lakshmi Narayana" userId="01fccbfc-4978-4280-aea6-2e9131239aaf" providerId="ADAL" clId="{CC7A84A5-F374-4C60-A940-DA410E734854}" dt="2024-08-05T17:00:18.815" v="920" actId="478"/>
          <ac:picMkLst>
            <pc:docMk/>
            <pc:sldMk cId="133936047" sldId="264"/>
            <ac:picMk id="1026" creationId="{61F7EF66-C915-986C-7DE9-1AA0CCD4A205}"/>
          </ac:picMkLst>
        </pc:picChg>
      </pc:sldChg>
      <pc:sldChg chg="modSp add del mod">
        <pc:chgData name="Jinka Lakshmi Narayana" userId="01fccbfc-4978-4280-aea6-2e9131239aaf" providerId="ADAL" clId="{CC7A84A5-F374-4C60-A940-DA410E734854}" dt="2024-08-05T17:00:06.864" v="909" actId="47"/>
        <pc:sldMkLst>
          <pc:docMk/>
          <pc:sldMk cId="3984514058" sldId="264"/>
        </pc:sldMkLst>
        <pc:spChg chg="mod">
          <ac:chgData name="Jinka Lakshmi Narayana" userId="01fccbfc-4978-4280-aea6-2e9131239aaf" providerId="ADAL" clId="{CC7A84A5-F374-4C60-A940-DA410E734854}" dt="2024-08-05T16:59:54.131" v="908" actId="20577"/>
          <ac:spMkLst>
            <pc:docMk/>
            <pc:sldMk cId="3984514058" sldId="264"/>
            <ac:spMk id="2" creationId="{4C8A4BB5-54A3-C340-4806-61C799C479F7}"/>
          </ac:spMkLst>
        </pc:spChg>
      </pc:sldChg>
      <pc:sldChg chg="addSp delSp modSp add mod ord">
        <pc:chgData name="Jinka Lakshmi Narayana" userId="01fccbfc-4978-4280-aea6-2e9131239aaf" providerId="ADAL" clId="{CC7A84A5-F374-4C60-A940-DA410E734854}" dt="2024-08-05T17:09:42.685" v="1809" actId="113"/>
        <pc:sldMkLst>
          <pc:docMk/>
          <pc:sldMk cId="38898643" sldId="265"/>
        </pc:sldMkLst>
        <pc:spChg chg="mod">
          <ac:chgData name="Jinka Lakshmi Narayana" userId="01fccbfc-4978-4280-aea6-2e9131239aaf" providerId="ADAL" clId="{CC7A84A5-F374-4C60-A940-DA410E734854}" dt="2024-08-05T17:09:42.685" v="1809" actId="113"/>
          <ac:spMkLst>
            <pc:docMk/>
            <pc:sldMk cId="38898643" sldId="265"/>
            <ac:spMk id="2" creationId="{4C8A4BB5-54A3-C340-4806-61C799C479F7}"/>
          </ac:spMkLst>
        </pc:spChg>
        <pc:spChg chg="mod">
          <ac:chgData name="Jinka Lakshmi Narayana" userId="01fccbfc-4978-4280-aea6-2e9131239aaf" providerId="ADAL" clId="{CC7A84A5-F374-4C60-A940-DA410E734854}" dt="2024-08-05T17:07:11.995" v="1595" actId="20577"/>
          <ac:spMkLst>
            <pc:docMk/>
            <pc:sldMk cId="38898643" sldId="265"/>
            <ac:spMk id="6" creationId="{7E286A92-4D3C-A45E-4E93-8ED76F880555}"/>
          </ac:spMkLst>
        </pc:spChg>
        <pc:spChg chg="mod">
          <ac:chgData name="Jinka Lakshmi Narayana" userId="01fccbfc-4978-4280-aea6-2e9131239aaf" providerId="ADAL" clId="{CC7A84A5-F374-4C60-A940-DA410E734854}" dt="2024-08-05T17:08:10.943" v="1750" actId="20577"/>
          <ac:spMkLst>
            <pc:docMk/>
            <pc:sldMk cId="38898643" sldId="265"/>
            <ac:spMk id="8" creationId="{C74C50AC-B84F-39CB-4E57-03E07FF3182B}"/>
          </ac:spMkLst>
        </pc:spChg>
        <pc:picChg chg="del">
          <ac:chgData name="Jinka Lakshmi Narayana" userId="01fccbfc-4978-4280-aea6-2e9131239aaf" providerId="ADAL" clId="{CC7A84A5-F374-4C60-A940-DA410E734854}" dt="2024-08-05T17:04:15.651" v="1296" actId="478"/>
          <ac:picMkLst>
            <pc:docMk/>
            <pc:sldMk cId="38898643" sldId="265"/>
            <ac:picMk id="3" creationId="{86BE4ACB-D22C-9999-A462-0B62AAD43815}"/>
          </ac:picMkLst>
        </pc:picChg>
        <pc:picChg chg="del">
          <ac:chgData name="Jinka Lakshmi Narayana" userId="01fccbfc-4978-4280-aea6-2e9131239aaf" providerId="ADAL" clId="{CC7A84A5-F374-4C60-A940-DA410E734854}" dt="2024-08-05T17:04:17.371" v="1297" actId="478"/>
          <ac:picMkLst>
            <pc:docMk/>
            <pc:sldMk cId="38898643" sldId="265"/>
            <ac:picMk id="5" creationId="{71091A7E-8AC4-A6F0-EC0B-02A6C55B8FAE}"/>
          </ac:picMkLst>
        </pc:picChg>
        <pc:picChg chg="add mod modCrop">
          <ac:chgData name="Jinka Lakshmi Narayana" userId="01fccbfc-4978-4280-aea6-2e9131239aaf" providerId="ADAL" clId="{CC7A84A5-F374-4C60-A940-DA410E734854}" dt="2024-08-05T17:04:36.912" v="1303" actId="732"/>
          <ac:picMkLst>
            <pc:docMk/>
            <pc:sldMk cId="38898643" sldId="265"/>
            <ac:picMk id="7" creationId="{69BD2AF9-3C15-0C97-417A-7ADC12289CAD}"/>
          </ac:picMkLst>
        </pc:picChg>
        <pc:picChg chg="add mod modCrop">
          <ac:chgData name="Jinka Lakshmi Narayana" userId="01fccbfc-4978-4280-aea6-2e9131239aaf" providerId="ADAL" clId="{CC7A84A5-F374-4C60-A940-DA410E734854}" dt="2024-08-05T17:04:48.931" v="1306" actId="18131"/>
          <ac:picMkLst>
            <pc:docMk/>
            <pc:sldMk cId="38898643" sldId="265"/>
            <ac:picMk id="9" creationId="{301AB993-2923-FF8A-7587-FDF46AB6088D}"/>
          </ac:picMkLst>
        </pc:picChg>
      </pc:sldChg>
      <pc:sldChg chg="add del ord">
        <pc:chgData name="Jinka Lakshmi Narayana" userId="01fccbfc-4978-4280-aea6-2e9131239aaf" providerId="ADAL" clId="{CC7A84A5-F374-4C60-A940-DA410E734854}" dt="2024-08-05T16:59:41.582" v="902" actId="47"/>
        <pc:sldMkLst>
          <pc:docMk/>
          <pc:sldMk cId="167635776" sldId="265"/>
        </pc:sldMkLst>
      </pc:sldChg>
      <pc:sldChg chg="delSp modSp new mod">
        <pc:chgData name="Jinka Lakshmi Narayana" userId="01fccbfc-4978-4280-aea6-2e9131239aaf" providerId="ADAL" clId="{CC7A84A5-F374-4C60-A940-DA410E734854}" dt="2024-08-05T17:09:02.559" v="1800" actId="2711"/>
        <pc:sldMkLst>
          <pc:docMk/>
          <pc:sldMk cId="1166721196" sldId="266"/>
        </pc:sldMkLst>
        <pc:spChg chg="del">
          <ac:chgData name="Jinka Lakshmi Narayana" userId="01fccbfc-4978-4280-aea6-2e9131239aaf" providerId="ADAL" clId="{CC7A84A5-F374-4C60-A940-DA410E734854}" dt="2024-08-05T17:08:31.559" v="1772" actId="478"/>
          <ac:spMkLst>
            <pc:docMk/>
            <pc:sldMk cId="1166721196" sldId="266"/>
            <ac:spMk id="2" creationId="{AA7FED53-0296-86E9-A562-3078F7F109CD}"/>
          </ac:spMkLst>
        </pc:spChg>
        <pc:spChg chg="mod">
          <ac:chgData name="Jinka Lakshmi Narayana" userId="01fccbfc-4978-4280-aea6-2e9131239aaf" providerId="ADAL" clId="{CC7A84A5-F374-4C60-A940-DA410E734854}" dt="2024-08-05T17:09:02.559" v="1800" actId="2711"/>
          <ac:spMkLst>
            <pc:docMk/>
            <pc:sldMk cId="1166721196" sldId="266"/>
            <ac:spMk id="3" creationId="{48445AA1-2D3D-7D61-1277-9318D300335E}"/>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32A4B3-C02D-495A-8647-F4E36070F0A9}" type="datetimeFigureOut">
              <a:rPr lang="en-IN" smtClean="0"/>
              <a:t>09-10-2024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47B9F8-5783-4302-BB98-23767F0656BE}" type="slidenum">
              <a:rPr lang="en-IN" smtClean="0"/>
              <a:t>‹#›</a:t>
            </a:fld>
            <a:endParaRPr lang="en-IN"/>
          </a:p>
        </p:txBody>
      </p:sp>
    </p:spTree>
    <p:extLst>
      <p:ext uri="{BB962C8B-B14F-4D97-AF65-F5344CB8AC3E}">
        <p14:creationId xmlns:p14="http://schemas.microsoft.com/office/powerpoint/2010/main" val="16537589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947B9F8-5783-4302-BB98-23767F0656BE}" type="slidenum">
              <a:rPr lang="en-IN" smtClean="0"/>
              <a:t>5</a:t>
            </a:fld>
            <a:endParaRPr lang="en-IN"/>
          </a:p>
        </p:txBody>
      </p:sp>
    </p:spTree>
    <p:extLst>
      <p:ext uri="{BB962C8B-B14F-4D97-AF65-F5344CB8AC3E}">
        <p14:creationId xmlns:p14="http://schemas.microsoft.com/office/powerpoint/2010/main" val="995808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947B9F8-5783-4302-BB98-23767F0656BE}" type="slidenum">
              <a:rPr lang="en-IN" smtClean="0"/>
              <a:t>7</a:t>
            </a:fld>
            <a:endParaRPr lang="en-IN"/>
          </a:p>
        </p:txBody>
      </p:sp>
    </p:spTree>
    <p:extLst>
      <p:ext uri="{BB962C8B-B14F-4D97-AF65-F5344CB8AC3E}">
        <p14:creationId xmlns:p14="http://schemas.microsoft.com/office/powerpoint/2010/main" val="28322008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947B9F8-5783-4302-BB98-23767F0656BE}" type="slidenum">
              <a:rPr lang="en-IN" smtClean="0"/>
              <a:t>10</a:t>
            </a:fld>
            <a:endParaRPr lang="en-IN"/>
          </a:p>
        </p:txBody>
      </p:sp>
    </p:spTree>
    <p:extLst>
      <p:ext uri="{BB962C8B-B14F-4D97-AF65-F5344CB8AC3E}">
        <p14:creationId xmlns:p14="http://schemas.microsoft.com/office/powerpoint/2010/main" val="29171612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142ADC0C-5505-4C70-A54D-B9CFDD7DE18C}" type="datetimeFigureOut">
              <a:rPr lang="en-IN" smtClean="0"/>
              <a:t>09-10-2024</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23839130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2ADC0C-5505-4C70-A54D-B9CFDD7DE18C}" type="datetimeFigureOut">
              <a:rPr lang="en-IN" smtClean="0"/>
              <a:t>09-10-2024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1307551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2ADC0C-5505-4C70-A54D-B9CFDD7DE18C}" type="datetimeFigureOut">
              <a:rPr lang="en-IN" smtClean="0"/>
              <a:t>09-10-2024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2269598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2ADC0C-5505-4C70-A54D-B9CFDD7DE18C}" type="datetimeFigureOut">
              <a:rPr lang="en-IN" smtClean="0"/>
              <a:t>09-10-2024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BD5C3F6-6C50-44FB-802D-A236BA2732BA}"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3145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2ADC0C-5505-4C70-A54D-B9CFDD7DE18C}" type="datetimeFigureOut">
              <a:rPr lang="en-IN" smtClean="0"/>
              <a:t>09-10-2024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10062097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42ADC0C-5505-4C70-A54D-B9CFDD7DE18C}" type="datetimeFigureOut">
              <a:rPr lang="en-IN" smtClean="0"/>
              <a:t>09-10-2024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10584978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42ADC0C-5505-4C70-A54D-B9CFDD7DE18C}" type="datetimeFigureOut">
              <a:rPr lang="en-IN" smtClean="0"/>
              <a:t>09-10-2024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41686462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2ADC0C-5505-4C70-A54D-B9CFDD7DE18C}"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15221062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2ADC0C-5505-4C70-A54D-B9CFDD7DE18C}"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17314457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2ADC0C-5505-4C70-A54D-B9CFDD7DE18C}"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1837598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2ADC0C-5505-4C70-A54D-B9CFDD7DE18C}" type="datetimeFigureOut">
              <a:rPr lang="en-IN" smtClean="0"/>
              <a:t>09-10-2024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663810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2ADC0C-5505-4C70-A54D-B9CFDD7DE18C}" type="datetimeFigureOut">
              <a:rPr lang="en-IN" smtClean="0"/>
              <a:t>09-10-2024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2152917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2ADC0C-5505-4C70-A54D-B9CFDD7DE18C}" type="datetimeFigureOut">
              <a:rPr lang="en-IN" smtClean="0"/>
              <a:t>09-10-2024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1080544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2ADC0C-5505-4C70-A54D-B9CFDD7DE18C}" type="datetimeFigureOut">
              <a:rPr lang="en-IN" smtClean="0"/>
              <a:t>09-10-2024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775410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2ADC0C-5505-4C70-A54D-B9CFDD7DE18C}" type="datetimeFigureOut">
              <a:rPr lang="en-IN" smtClean="0"/>
              <a:t>09-10-2024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2268089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2ADC0C-5505-4C70-A54D-B9CFDD7DE18C}" type="datetimeFigureOut">
              <a:rPr lang="en-IN" smtClean="0"/>
              <a:t>09-10-2024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23287110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2ADC0C-5505-4C70-A54D-B9CFDD7DE18C}" type="datetimeFigureOut">
              <a:rPr lang="en-IN" smtClean="0"/>
              <a:t>09-10-2024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BD5C3F6-6C50-44FB-802D-A236BA2732BA}" type="slidenum">
              <a:rPr lang="en-IN" smtClean="0"/>
              <a:t>‹#›</a:t>
            </a:fld>
            <a:endParaRPr lang="en-IN"/>
          </a:p>
        </p:txBody>
      </p:sp>
    </p:spTree>
    <p:extLst>
      <p:ext uri="{BB962C8B-B14F-4D97-AF65-F5344CB8AC3E}">
        <p14:creationId xmlns:p14="http://schemas.microsoft.com/office/powerpoint/2010/main" val="1401918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42ADC0C-5505-4C70-A54D-B9CFDD7DE18C}" type="datetimeFigureOut">
              <a:rPr lang="en-IN" smtClean="0"/>
              <a:t>09-10-2024</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BD5C3F6-6C50-44FB-802D-A236BA2732BA}" type="slidenum">
              <a:rPr lang="en-IN" smtClean="0"/>
              <a:t>‹#›</a:t>
            </a:fld>
            <a:endParaRPr lang="en-IN"/>
          </a:p>
        </p:txBody>
      </p:sp>
    </p:spTree>
    <p:extLst>
      <p:ext uri="{BB962C8B-B14F-4D97-AF65-F5344CB8AC3E}">
        <p14:creationId xmlns:p14="http://schemas.microsoft.com/office/powerpoint/2010/main" val="8852966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FD98453-3819-049F-8CF7-A0D7937CB3A7}"/>
              </a:ext>
            </a:extLst>
          </p:cNvPr>
          <p:cNvSpPr>
            <a:spLocks noGrp="1"/>
          </p:cNvSpPr>
          <p:nvPr>
            <p:ph type="title"/>
          </p:nvPr>
        </p:nvSpPr>
        <p:spPr>
          <a:xfrm>
            <a:off x="1141364" y="1258971"/>
            <a:ext cx="9906001" cy="1258088"/>
          </a:xfrm>
          <a:solidFill>
            <a:schemeClr val="bg1"/>
          </a:solidFill>
          <a:ln>
            <a:solidFill>
              <a:schemeClr val="bg2">
                <a:lumMod val="60000"/>
                <a:lumOff val="40000"/>
              </a:schemeClr>
            </a:solidFill>
          </a:ln>
          <a:effectLst>
            <a:glow rad="228600">
              <a:schemeClr val="accent5">
                <a:satMod val="175000"/>
                <a:alpha val="40000"/>
              </a:schemeClr>
            </a:glow>
          </a:effectLst>
        </p:spPr>
        <p:txBody>
          <a:bodyPr>
            <a:noAutofit/>
          </a:bodyPr>
          <a:lstStyle/>
          <a:p>
            <a:pPr algn="ctr"/>
            <a:r>
              <a:rPr lang="en-US" sz="3500" b="1" i="0" u="none" strike="noStrike" dirty="0">
                <a:effectLst/>
                <a:ea typeface="Cambria" panose="02040503050406030204" pitchFamily="18" charset="0"/>
              </a:rPr>
              <a:t>Data Spark Illuminating Insights for Global Electronics</a:t>
            </a:r>
            <a:endParaRPr lang="en-IN" sz="3500" dirty="0"/>
          </a:p>
        </p:txBody>
      </p:sp>
    </p:spTree>
    <p:extLst>
      <p:ext uri="{BB962C8B-B14F-4D97-AF65-F5344CB8AC3E}">
        <p14:creationId xmlns:p14="http://schemas.microsoft.com/office/powerpoint/2010/main" val="13132484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A4BB5-54A3-C340-4806-61C799C479F7}"/>
              </a:ext>
            </a:extLst>
          </p:cNvPr>
          <p:cNvSpPr>
            <a:spLocks noGrp="1"/>
          </p:cNvSpPr>
          <p:nvPr>
            <p:ph type="title"/>
          </p:nvPr>
        </p:nvSpPr>
        <p:spPr>
          <a:xfrm>
            <a:off x="788990" y="521685"/>
            <a:ext cx="4670322" cy="1159632"/>
          </a:xfrm>
        </p:spPr>
        <p:txBody>
          <a:bodyPr vert="horz" lIns="91440" tIns="45720" rIns="91440" bIns="45720" rtlCol="0" anchor="b">
            <a:normAutofit/>
          </a:bodyPr>
          <a:lstStyle/>
          <a:p>
            <a:r>
              <a:rPr lang="en-US" sz="4000" b="1" kern="1200" dirty="0">
                <a:solidFill>
                  <a:schemeClr val="tx1"/>
                </a:solidFill>
                <a:latin typeface="+mj-lt"/>
                <a:ea typeface="+mj-ea"/>
                <a:cs typeface="+mj-cs"/>
              </a:rPr>
              <a:t>Store Analysis</a:t>
            </a:r>
          </a:p>
        </p:txBody>
      </p:sp>
      <p:sp>
        <p:nvSpPr>
          <p:cNvPr id="6" name="TextBox 5">
            <a:extLst>
              <a:ext uri="{FF2B5EF4-FFF2-40B4-BE49-F238E27FC236}">
                <a16:creationId xmlns:a16="http://schemas.microsoft.com/office/drawing/2014/main" id="{7E286A92-4D3C-A45E-4E93-8ED76F880555}"/>
              </a:ext>
            </a:extLst>
          </p:cNvPr>
          <p:cNvSpPr txBox="1"/>
          <p:nvPr/>
        </p:nvSpPr>
        <p:spPr>
          <a:xfrm>
            <a:off x="580103" y="2405894"/>
            <a:ext cx="4768645" cy="3535083"/>
          </a:xfrm>
          <a:prstGeom prst="rect">
            <a:avLst/>
          </a:prstGeom>
        </p:spPr>
        <p:txBody>
          <a:bodyPr vert="horz" lIns="91440" tIns="45720" rIns="91440" bIns="45720" rtlCol="0" anchor="t">
            <a:normAutofit/>
          </a:bodyPr>
          <a:lstStyle/>
          <a:p>
            <a:pPr algn="just" defTabSz="914400">
              <a:lnSpc>
                <a:spcPct val="90000"/>
              </a:lnSpc>
              <a:spcAft>
                <a:spcPts val="600"/>
              </a:spcAft>
            </a:pPr>
            <a:r>
              <a:rPr lang="en-US" sz="2000" b="1" dirty="0"/>
              <a:t>Overall Analysis:</a:t>
            </a:r>
          </a:p>
          <a:p>
            <a:pPr marL="285750" indent="-228600" algn="just" defTabSz="914400">
              <a:lnSpc>
                <a:spcPct val="90000"/>
              </a:lnSpc>
              <a:spcAft>
                <a:spcPts val="600"/>
              </a:spcAft>
              <a:buFont typeface="Arial" panose="020B0604020202020204" pitchFamily="34" charset="0"/>
              <a:buChar char="•"/>
            </a:pPr>
            <a:r>
              <a:rPr lang="en-US" sz="2000" dirty="0"/>
              <a:t>After seeing the total revenue, it has been understood that the sales from North American stores are the highest.</a:t>
            </a:r>
          </a:p>
          <a:p>
            <a:pPr marL="285750" indent="-228600" algn="just" defTabSz="914400">
              <a:lnSpc>
                <a:spcPct val="90000"/>
              </a:lnSpc>
              <a:spcAft>
                <a:spcPts val="600"/>
              </a:spcAft>
              <a:buFont typeface="Arial" panose="020B0604020202020204" pitchFamily="34" charset="0"/>
              <a:buChar char="•"/>
            </a:pPr>
            <a:r>
              <a:rPr lang="en-US" sz="2000" dirty="0"/>
              <a:t>There are very less number of stores in Australia which can cost us the opportunity.</a:t>
            </a:r>
          </a:p>
          <a:p>
            <a:pPr marL="285750" indent="-228600" algn="just" defTabSz="914400">
              <a:lnSpc>
                <a:spcPct val="90000"/>
              </a:lnSpc>
              <a:spcAft>
                <a:spcPts val="600"/>
              </a:spcAft>
              <a:buFont typeface="Arial" panose="020B0604020202020204" pitchFamily="34" charset="0"/>
              <a:buChar char="•"/>
            </a:pPr>
            <a:r>
              <a:rPr lang="en-US" sz="2000" dirty="0"/>
              <a:t>Spreading the stores across the Australia can help the company grow its sales well.</a:t>
            </a:r>
          </a:p>
          <a:p>
            <a:pPr marL="285750" indent="-228600" algn="just" defTabSz="914400">
              <a:lnSpc>
                <a:spcPct val="90000"/>
              </a:lnSpc>
              <a:spcAft>
                <a:spcPts val="600"/>
              </a:spcAft>
              <a:buFont typeface="Arial" panose="020B0604020202020204" pitchFamily="34" charset="0"/>
              <a:buChar char="•"/>
            </a:pPr>
            <a:endParaRPr lang="en-US" sz="2000" dirty="0"/>
          </a:p>
        </p:txBody>
      </p:sp>
      <p:pic>
        <p:nvPicPr>
          <p:cNvPr id="5" name="Picture 4">
            <a:extLst>
              <a:ext uri="{FF2B5EF4-FFF2-40B4-BE49-F238E27FC236}">
                <a16:creationId xmlns:a16="http://schemas.microsoft.com/office/drawing/2014/main" id="{35F15831-3E79-4405-E37E-162BDD87204B}"/>
              </a:ext>
            </a:extLst>
          </p:cNvPr>
          <p:cNvPicPr>
            <a:picLocks noChangeAspect="1"/>
          </p:cNvPicPr>
          <p:nvPr/>
        </p:nvPicPr>
        <p:blipFill>
          <a:blip r:embed="rId3"/>
          <a:stretch>
            <a:fillRect/>
          </a:stretch>
        </p:blipFill>
        <p:spPr>
          <a:xfrm>
            <a:off x="5569875" y="656838"/>
            <a:ext cx="5811061" cy="5544324"/>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133936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A4BB5-54A3-C340-4806-61C799C479F7}"/>
              </a:ext>
            </a:extLst>
          </p:cNvPr>
          <p:cNvSpPr>
            <a:spLocks noGrp="1"/>
          </p:cNvSpPr>
          <p:nvPr>
            <p:ph type="title"/>
          </p:nvPr>
        </p:nvSpPr>
        <p:spPr>
          <a:xfrm>
            <a:off x="1371597" y="348865"/>
            <a:ext cx="10044023" cy="877729"/>
          </a:xfrm>
        </p:spPr>
        <p:txBody>
          <a:bodyPr anchor="ctr">
            <a:normAutofit/>
          </a:bodyPr>
          <a:lstStyle/>
          <a:p>
            <a:r>
              <a:rPr lang="en-IN" sz="4000" b="1" dirty="0">
                <a:solidFill>
                  <a:srgbClr val="FFFFFF"/>
                </a:solidFill>
              </a:rPr>
              <a:t>Store Analysis</a:t>
            </a:r>
          </a:p>
        </p:txBody>
      </p:sp>
      <p:sp>
        <p:nvSpPr>
          <p:cNvPr id="6" name="TextBox 5">
            <a:extLst>
              <a:ext uri="{FF2B5EF4-FFF2-40B4-BE49-F238E27FC236}">
                <a16:creationId xmlns:a16="http://schemas.microsoft.com/office/drawing/2014/main" id="{7E286A92-4D3C-A45E-4E93-8ED76F880555}"/>
              </a:ext>
            </a:extLst>
          </p:cNvPr>
          <p:cNvSpPr txBox="1"/>
          <p:nvPr/>
        </p:nvSpPr>
        <p:spPr>
          <a:xfrm>
            <a:off x="1371597" y="1804004"/>
            <a:ext cx="5593651" cy="2196370"/>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Store Size analysis:</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We can see that the stores with the area between 1750 to 2000 are contributing to </a:t>
            </a:r>
            <a:r>
              <a:rPr lang="en-IN" sz="2112" kern="1200" dirty="0" err="1">
                <a:solidFill>
                  <a:schemeClr val="tx1"/>
                </a:solidFill>
                <a:latin typeface="+mn-lt"/>
                <a:ea typeface="+mn-ea"/>
                <a:cs typeface="+mn-cs"/>
              </a:rPr>
              <a:t>morethan</a:t>
            </a:r>
            <a:r>
              <a:rPr lang="en-IN" sz="2112" kern="1200" dirty="0">
                <a:solidFill>
                  <a:schemeClr val="tx1"/>
                </a:solidFill>
                <a:latin typeface="+mn-lt"/>
                <a:ea typeface="+mn-ea"/>
                <a:cs typeface="+mn-cs"/>
              </a:rPr>
              <a:t> 50% of the entire sales.</a:t>
            </a:r>
          </a:p>
          <a:p>
            <a:pPr marL="251460" indent="-251460" algn="just" defTabSz="402336">
              <a:spcAft>
                <a:spcPts val="600"/>
              </a:spcAft>
              <a:buFont typeface="Arial" panose="020B0604020202020204" pitchFamily="34" charset="0"/>
              <a:buChar char="•"/>
            </a:pPr>
            <a:r>
              <a:rPr lang="en-IN" sz="2112" dirty="0"/>
              <a:t>We can see the stores with the highest area are not the highest selling.</a:t>
            </a:r>
            <a:endParaRPr lang="en-IN" sz="2112" kern="1200" dirty="0">
              <a:solidFill>
                <a:schemeClr val="tx1"/>
              </a:solidFill>
              <a:latin typeface="+mn-lt"/>
              <a:ea typeface="+mn-ea"/>
              <a:cs typeface="+mn-cs"/>
            </a:endParaRPr>
          </a:p>
        </p:txBody>
      </p:sp>
      <p:sp>
        <p:nvSpPr>
          <p:cNvPr id="8" name="TextBox 7">
            <a:extLst>
              <a:ext uri="{FF2B5EF4-FFF2-40B4-BE49-F238E27FC236}">
                <a16:creationId xmlns:a16="http://schemas.microsoft.com/office/drawing/2014/main" id="{C74C50AC-B84F-39CB-4E57-03E07FF3182B}"/>
              </a:ext>
            </a:extLst>
          </p:cNvPr>
          <p:cNvSpPr txBox="1"/>
          <p:nvPr/>
        </p:nvSpPr>
        <p:spPr>
          <a:xfrm>
            <a:off x="1371597" y="4312765"/>
            <a:ext cx="5593651" cy="1469377"/>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Store Age analysis:</a:t>
            </a:r>
          </a:p>
          <a:p>
            <a:pPr marL="251460" indent="-251460" algn="just" defTabSz="402336">
              <a:spcAft>
                <a:spcPts val="600"/>
              </a:spcAft>
              <a:buFont typeface="Arial" panose="020B0604020202020204" pitchFamily="34" charset="0"/>
              <a:buChar char="•"/>
            </a:pPr>
            <a:r>
              <a:rPr lang="en-IN" sz="2112" dirty="0"/>
              <a:t>If the age of the store is between 10-15 then they are contributing to the highest amount of sales.</a:t>
            </a:r>
            <a:endParaRPr lang="en-IN" sz="2112" kern="1200" dirty="0">
              <a:solidFill>
                <a:schemeClr val="tx1"/>
              </a:solidFill>
              <a:latin typeface="+mn-lt"/>
              <a:ea typeface="+mn-ea"/>
              <a:cs typeface="+mn-cs"/>
            </a:endParaRPr>
          </a:p>
        </p:txBody>
      </p:sp>
      <p:pic>
        <p:nvPicPr>
          <p:cNvPr id="4" name="Picture 3">
            <a:extLst>
              <a:ext uri="{FF2B5EF4-FFF2-40B4-BE49-F238E27FC236}">
                <a16:creationId xmlns:a16="http://schemas.microsoft.com/office/drawing/2014/main" id="{518A99E7-A06B-85E2-90AD-519E884E9EB5}"/>
              </a:ext>
            </a:extLst>
          </p:cNvPr>
          <p:cNvPicPr>
            <a:picLocks noChangeAspect="1"/>
          </p:cNvPicPr>
          <p:nvPr/>
        </p:nvPicPr>
        <p:blipFill>
          <a:blip r:embed="rId2"/>
          <a:stretch>
            <a:fillRect/>
          </a:stretch>
        </p:blipFill>
        <p:spPr>
          <a:xfrm>
            <a:off x="7048428" y="960146"/>
            <a:ext cx="4868269" cy="2619741"/>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pic>
        <p:nvPicPr>
          <p:cNvPr id="10" name="Picture 9">
            <a:extLst>
              <a:ext uri="{FF2B5EF4-FFF2-40B4-BE49-F238E27FC236}">
                <a16:creationId xmlns:a16="http://schemas.microsoft.com/office/drawing/2014/main" id="{7E50DD26-BA51-63A2-1671-A0F51D823114}"/>
              </a:ext>
            </a:extLst>
          </p:cNvPr>
          <p:cNvPicPr>
            <a:picLocks noChangeAspect="1"/>
          </p:cNvPicPr>
          <p:nvPr/>
        </p:nvPicPr>
        <p:blipFill>
          <a:blip r:embed="rId3"/>
          <a:stretch>
            <a:fillRect/>
          </a:stretch>
        </p:blipFill>
        <p:spPr>
          <a:xfrm>
            <a:off x="7048428" y="3927500"/>
            <a:ext cx="4868269" cy="2581635"/>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38898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E1DF5-0566-F590-F8A8-835208C500C4}"/>
              </a:ext>
            </a:extLst>
          </p:cNvPr>
          <p:cNvSpPr>
            <a:spLocks noGrp="1"/>
          </p:cNvSpPr>
          <p:nvPr>
            <p:ph type="title"/>
          </p:nvPr>
        </p:nvSpPr>
        <p:spPr/>
        <p:txBody>
          <a:bodyPr/>
          <a:lstStyle/>
          <a:p>
            <a:r>
              <a:rPr lang="en-US" sz="3600" dirty="0">
                <a:latin typeface="Cambria" panose="02040503050406030204" pitchFamily="18" charset="0"/>
                <a:ea typeface="Cambria" panose="02040503050406030204" pitchFamily="18" charset="0"/>
              </a:rPr>
              <a:t>Enhance Product and Service Offering</a:t>
            </a:r>
            <a:endParaRPr lang="en-IN" dirty="0"/>
          </a:p>
        </p:txBody>
      </p:sp>
      <p:sp>
        <p:nvSpPr>
          <p:cNvPr id="3" name="Content Placeholder 2">
            <a:extLst>
              <a:ext uri="{FF2B5EF4-FFF2-40B4-BE49-F238E27FC236}">
                <a16:creationId xmlns:a16="http://schemas.microsoft.com/office/drawing/2014/main" id="{98068057-880E-579A-D778-62D6164119EF}"/>
              </a:ext>
            </a:extLst>
          </p:cNvPr>
          <p:cNvSpPr>
            <a:spLocks noGrp="1"/>
          </p:cNvSpPr>
          <p:nvPr>
            <p:ph idx="1"/>
          </p:nvPr>
        </p:nvSpPr>
        <p:spPr/>
        <p:txBody>
          <a:bodyPr>
            <a:normAutofit fontScale="92500"/>
          </a:bodyPr>
          <a:lstStyle/>
          <a:p>
            <a:pPr>
              <a:buFont typeface="Wingdings" panose="05000000000000000000" pitchFamily="2" charset="2"/>
              <a:buChar char="q"/>
            </a:pPr>
            <a:r>
              <a:rPr lang="en-US" sz="2400" dirty="0">
                <a:solidFill>
                  <a:schemeClr val="accent3">
                    <a:lumMod val="60000"/>
                    <a:lumOff val="40000"/>
                  </a:schemeClr>
                </a:solidFill>
                <a:latin typeface="Cambria" panose="02040503050406030204" pitchFamily="18" charset="0"/>
                <a:ea typeface="Cambria" panose="02040503050406030204" pitchFamily="18" charset="0"/>
              </a:rPr>
              <a:t>Product Innovation - </a:t>
            </a:r>
            <a:r>
              <a:rPr lang="en-US" sz="2400" dirty="0">
                <a:solidFill>
                  <a:schemeClr val="tx1"/>
                </a:solidFill>
                <a:latin typeface="Cambria" panose="02040503050406030204" pitchFamily="18" charset="0"/>
                <a:ea typeface="Cambria" panose="02040503050406030204" pitchFamily="18" charset="0"/>
              </a:rPr>
              <a:t>Continuously innovate and improve your products or service based on market trends and customer feedback.</a:t>
            </a:r>
            <a:endParaRPr lang="en-US" sz="2400" dirty="0">
              <a:solidFill>
                <a:schemeClr val="accent3">
                  <a:lumMod val="60000"/>
                  <a:lumOff val="40000"/>
                </a:schemeClr>
              </a:solidFill>
              <a:latin typeface="Cambria" panose="02040503050406030204" pitchFamily="18" charset="0"/>
              <a:ea typeface="Cambria" panose="02040503050406030204" pitchFamily="18" charset="0"/>
            </a:endParaRPr>
          </a:p>
          <a:p>
            <a:pPr>
              <a:buFont typeface="Wingdings" panose="05000000000000000000" pitchFamily="2" charset="2"/>
              <a:buChar char="q"/>
            </a:pPr>
            <a:r>
              <a:rPr lang="en-US" sz="2400" dirty="0">
                <a:solidFill>
                  <a:schemeClr val="accent3">
                    <a:lumMod val="60000"/>
                    <a:lumOff val="40000"/>
                  </a:schemeClr>
                </a:solidFill>
                <a:latin typeface="Cambria" panose="02040503050406030204" pitchFamily="18" charset="0"/>
                <a:ea typeface="Cambria" panose="02040503050406030204" pitchFamily="18" charset="0"/>
              </a:rPr>
              <a:t>Diversification - </a:t>
            </a:r>
            <a:r>
              <a:rPr lang="en-US" sz="2400" dirty="0">
                <a:solidFill>
                  <a:schemeClr val="tx1"/>
                </a:solidFill>
                <a:latin typeface="Cambria" panose="02040503050406030204" pitchFamily="18" charset="0"/>
                <a:ea typeface="Cambria" panose="02040503050406030204" pitchFamily="18" charset="0"/>
              </a:rPr>
              <a:t>Expand your product line to cater to a wider range of customer needs or enter new markets.</a:t>
            </a:r>
            <a:endParaRPr lang="en-US" sz="2400" dirty="0">
              <a:solidFill>
                <a:schemeClr val="accent3">
                  <a:lumMod val="60000"/>
                  <a:lumOff val="40000"/>
                </a:schemeClr>
              </a:solidFill>
              <a:latin typeface="Cambria" panose="02040503050406030204" pitchFamily="18" charset="0"/>
              <a:ea typeface="Cambria" panose="02040503050406030204" pitchFamily="18" charset="0"/>
            </a:endParaRPr>
          </a:p>
          <a:p>
            <a:pPr>
              <a:buFont typeface="Wingdings" panose="05000000000000000000" pitchFamily="2" charset="2"/>
              <a:buChar char="q"/>
            </a:pPr>
            <a:r>
              <a:rPr lang="en-US" sz="2400" dirty="0">
                <a:solidFill>
                  <a:schemeClr val="accent3">
                    <a:lumMod val="60000"/>
                    <a:lumOff val="40000"/>
                  </a:schemeClr>
                </a:solidFill>
                <a:latin typeface="Cambria" panose="02040503050406030204" pitchFamily="18" charset="0"/>
                <a:ea typeface="Cambria" panose="02040503050406030204" pitchFamily="18" charset="0"/>
              </a:rPr>
              <a:t>Quality Assurance - </a:t>
            </a:r>
            <a:r>
              <a:rPr lang="en-US" sz="2400" dirty="0">
                <a:solidFill>
                  <a:schemeClr val="tx1"/>
                </a:solidFill>
                <a:latin typeface="Cambria" panose="02040503050406030204" pitchFamily="18" charset="0"/>
                <a:ea typeface="Cambria" panose="02040503050406030204" pitchFamily="18" charset="0"/>
              </a:rPr>
              <a:t>Ensure high-quality standards for your products or services to build trust and encourage repeat purchases.</a:t>
            </a:r>
          </a:p>
          <a:p>
            <a:pPr>
              <a:buFont typeface="Wingdings" panose="05000000000000000000" pitchFamily="2" charset="2"/>
              <a:buChar char="q"/>
            </a:pPr>
            <a:r>
              <a:rPr lang="en-US" sz="2400" dirty="0">
                <a:solidFill>
                  <a:schemeClr val="accent3">
                    <a:lumMod val="60000"/>
                    <a:lumOff val="40000"/>
                  </a:schemeClr>
                </a:solidFill>
                <a:latin typeface="Cambria" panose="02040503050406030204" pitchFamily="18" charset="0"/>
                <a:ea typeface="Cambria" panose="02040503050406030204" pitchFamily="18" charset="0"/>
              </a:rPr>
              <a:t>New Stores – </a:t>
            </a:r>
            <a:r>
              <a:rPr lang="en-US" sz="2400" dirty="0">
                <a:solidFill>
                  <a:schemeClr val="tx1"/>
                </a:solidFill>
                <a:latin typeface="Cambria" panose="02040503050406030204" pitchFamily="18" charset="0"/>
                <a:ea typeface="Cambria" panose="02040503050406030204" pitchFamily="18" charset="0"/>
              </a:rPr>
              <a:t>Expand stores to Asian countries focus mainly on Indian markets.</a:t>
            </a:r>
            <a:endParaRPr lang="en-IN" sz="2400" dirty="0">
              <a:solidFill>
                <a:schemeClr val="accent3">
                  <a:lumMod val="60000"/>
                  <a:lumOff val="40000"/>
                </a:schemeClr>
              </a:solidFill>
              <a:latin typeface="Cambria" panose="02040503050406030204" pitchFamily="18" charset="0"/>
              <a:ea typeface="Cambria" panose="02040503050406030204" pitchFamily="18" charset="0"/>
            </a:endParaRPr>
          </a:p>
          <a:p>
            <a:pPr marL="0" indent="0">
              <a:buNone/>
            </a:pPr>
            <a:endParaRPr lang="en-IN" sz="2400" dirty="0">
              <a:solidFill>
                <a:schemeClr val="accent3">
                  <a:lumMod val="60000"/>
                  <a:lumOff val="40000"/>
                </a:schemeClr>
              </a:solidFill>
              <a:latin typeface="Cambria" panose="02040503050406030204" pitchFamily="18" charset="0"/>
              <a:ea typeface="Cambria" panose="02040503050406030204" pitchFamily="18" charset="0"/>
            </a:endParaRPr>
          </a:p>
          <a:p>
            <a:endParaRPr lang="en-IN" dirty="0"/>
          </a:p>
        </p:txBody>
      </p:sp>
    </p:spTree>
    <p:extLst>
      <p:ext uri="{BB962C8B-B14F-4D97-AF65-F5344CB8AC3E}">
        <p14:creationId xmlns:p14="http://schemas.microsoft.com/office/powerpoint/2010/main" val="753346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EBA62C-DC20-FCD4-E571-D9377E1D02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1834A7-FF10-7B08-8236-93D729CA3ABA}"/>
              </a:ext>
            </a:extLst>
          </p:cNvPr>
          <p:cNvSpPr>
            <a:spLocks noGrp="1"/>
          </p:cNvSpPr>
          <p:nvPr>
            <p:ph type="title"/>
          </p:nvPr>
        </p:nvSpPr>
        <p:spPr>
          <a:xfrm>
            <a:off x="1141413" y="618518"/>
            <a:ext cx="9905998" cy="993972"/>
          </a:xfrm>
        </p:spPr>
        <p:txBody>
          <a:bodyPr/>
          <a:lstStyle/>
          <a:p>
            <a:r>
              <a:rPr lang="en-US" sz="3600" dirty="0">
                <a:latin typeface="Cambria" panose="02040503050406030204" pitchFamily="18" charset="0"/>
                <a:ea typeface="Cambria" panose="02040503050406030204" pitchFamily="18" charset="0"/>
              </a:rPr>
              <a:t>Optimize Pricing Strategies</a:t>
            </a:r>
            <a:endParaRPr lang="en-IN" dirty="0"/>
          </a:p>
        </p:txBody>
      </p:sp>
      <p:sp>
        <p:nvSpPr>
          <p:cNvPr id="3" name="Content Placeholder 2">
            <a:extLst>
              <a:ext uri="{FF2B5EF4-FFF2-40B4-BE49-F238E27FC236}">
                <a16:creationId xmlns:a16="http://schemas.microsoft.com/office/drawing/2014/main" id="{F3DB435B-DF3D-6D94-03E6-DC58FA38BE1E}"/>
              </a:ext>
            </a:extLst>
          </p:cNvPr>
          <p:cNvSpPr>
            <a:spLocks noGrp="1"/>
          </p:cNvSpPr>
          <p:nvPr>
            <p:ph idx="1"/>
          </p:nvPr>
        </p:nvSpPr>
        <p:spPr>
          <a:xfrm>
            <a:off x="1141413" y="2023345"/>
            <a:ext cx="10067361" cy="3541714"/>
          </a:xfrm>
        </p:spPr>
        <p:txBody>
          <a:bodyPr>
            <a:normAutofit/>
          </a:bodyPr>
          <a:lstStyle/>
          <a:p>
            <a:pPr>
              <a:buFont typeface="Wingdings" panose="05000000000000000000" pitchFamily="2" charset="2"/>
              <a:buChar char="q"/>
            </a:pPr>
            <a:r>
              <a:rPr lang="en-US" sz="2400" dirty="0">
                <a:solidFill>
                  <a:schemeClr val="accent3">
                    <a:lumMod val="60000"/>
                    <a:lumOff val="40000"/>
                  </a:schemeClr>
                </a:solidFill>
                <a:latin typeface="Cambria" panose="02040503050406030204" pitchFamily="18" charset="0"/>
                <a:ea typeface="Cambria" panose="02040503050406030204" pitchFamily="18" charset="0"/>
              </a:rPr>
              <a:t>Competitive Pricing - </a:t>
            </a:r>
            <a:r>
              <a:rPr lang="en-US" sz="2400" dirty="0">
                <a:latin typeface="Cambria" panose="02040503050406030204" pitchFamily="18" charset="0"/>
                <a:ea typeface="Cambria" panose="02040503050406030204" pitchFamily="18" charset="0"/>
              </a:rPr>
              <a:t>Analyze competitor pricing and adjust your pricing strategy to remain competitive without compromising profitability.</a:t>
            </a:r>
          </a:p>
          <a:p>
            <a:pPr>
              <a:buFont typeface="Wingdings" panose="05000000000000000000" pitchFamily="2" charset="2"/>
              <a:buChar char="q"/>
            </a:pPr>
            <a:r>
              <a:rPr lang="en-US" sz="2400" dirty="0">
                <a:solidFill>
                  <a:schemeClr val="accent3">
                    <a:lumMod val="60000"/>
                    <a:lumOff val="40000"/>
                  </a:schemeClr>
                </a:solidFill>
                <a:latin typeface="Cambria" panose="02040503050406030204" pitchFamily="18" charset="0"/>
                <a:ea typeface="Cambria" panose="02040503050406030204" pitchFamily="18" charset="0"/>
              </a:rPr>
              <a:t>Dynamic Pricing - </a:t>
            </a:r>
            <a:r>
              <a:rPr lang="en-US" sz="2400" dirty="0">
                <a:latin typeface="Cambria" panose="02040503050406030204" pitchFamily="18" charset="0"/>
                <a:ea typeface="Cambria" panose="02040503050406030204" pitchFamily="18" charset="0"/>
              </a:rPr>
              <a:t>Implement dynamic pricing models that adjust prices based on demand, customer segments , or market conditions.</a:t>
            </a:r>
          </a:p>
          <a:p>
            <a:pPr>
              <a:buFont typeface="Wingdings" panose="05000000000000000000" pitchFamily="2" charset="2"/>
              <a:buChar char="q"/>
            </a:pPr>
            <a:r>
              <a:rPr lang="en-US" sz="2400" dirty="0">
                <a:solidFill>
                  <a:schemeClr val="accent3">
                    <a:lumMod val="60000"/>
                    <a:lumOff val="40000"/>
                  </a:schemeClr>
                </a:solidFill>
                <a:latin typeface="Cambria" panose="02040503050406030204" pitchFamily="18" charset="0"/>
                <a:ea typeface="Cambria" panose="02040503050406030204" pitchFamily="18" charset="0"/>
              </a:rPr>
              <a:t>Bundling and Discounts - </a:t>
            </a:r>
            <a:r>
              <a:rPr lang="en-US" sz="2400" dirty="0">
                <a:latin typeface="Cambria" panose="02040503050406030204" pitchFamily="18" charset="0"/>
                <a:ea typeface="Cambria" panose="02040503050406030204" pitchFamily="18" charset="0"/>
              </a:rPr>
              <a:t>Offer Product Bundles or discounts to incentivize purchases and increase average order value.</a:t>
            </a:r>
            <a:endParaRPr lang="en-IN" sz="2400" dirty="0">
              <a:latin typeface="Cambria" panose="02040503050406030204" pitchFamily="18" charset="0"/>
              <a:ea typeface="Cambria" panose="02040503050406030204" pitchFamily="18" charset="0"/>
            </a:endParaRPr>
          </a:p>
          <a:p>
            <a:endParaRPr lang="en-IN" dirty="0"/>
          </a:p>
        </p:txBody>
      </p:sp>
    </p:spTree>
    <p:extLst>
      <p:ext uri="{BB962C8B-B14F-4D97-AF65-F5344CB8AC3E}">
        <p14:creationId xmlns:p14="http://schemas.microsoft.com/office/powerpoint/2010/main" val="2888383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18F6340-E0F8-0DBE-7B0C-8A474F2268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C16E4C-11EC-AA48-76E7-4FFC68897DDE}"/>
              </a:ext>
            </a:extLst>
          </p:cNvPr>
          <p:cNvSpPr>
            <a:spLocks noGrp="1"/>
          </p:cNvSpPr>
          <p:nvPr>
            <p:ph type="title"/>
          </p:nvPr>
        </p:nvSpPr>
        <p:spPr>
          <a:xfrm>
            <a:off x="1371597" y="348866"/>
            <a:ext cx="10044023" cy="772012"/>
          </a:xfrm>
        </p:spPr>
        <p:txBody>
          <a:bodyPr anchor="ctr">
            <a:normAutofit/>
          </a:bodyPr>
          <a:lstStyle/>
          <a:p>
            <a:r>
              <a:rPr lang="en-IN" sz="4000" b="1" dirty="0">
                <a:solidFill>
                  <a:srgbClr val="FFFFFF"/>
                </a:solidFill>
              </a:rPr>
              <a:t>AIM:</a:t>
            </a:r>
          </a:p>
        </p:txBody>
      </p:sp>
      <p:sp>
        <p:nvSpPr>
          <p:cNvPr id="6" name="TextBox 5">
            <a:extLst>
              <a:ext uri="{FF2B5EF4-FFF2-40B4-BE49-F238E27FC236}">
                <a16:creationId xmlns:a16="http://schemas.microsoft.com/office/drawing/2014/main" id="{7B67CA5A-92D0-919A-8750-BBD5E41AC72E}"/>
              </a:ext>
            </a:extLst>
          </p:cNvPr>
          <p:cNvSpPr txBox="1"/>
          <p:nvPr/>
        </p:nvSpPr>
        <p:spPr>
          <a:xfrm>
            <a:off x="1238865" y="1230306"/>
            <a:ext cx="9532377" cy="2308324"/>
          </a:xfrm>
          <a:prstGeom prst="rect">
            <a:avLst/>
          </a:prstGeom>
          <a:noFill/>
        </p:spPr>
        <p:txBody>
          <a:bodyPr wrap="square" rtlCol="0">
            <a:spAutoFit/>
          </a:bodyPr>
          <a:lstStyle/>
          <a:p>
            <a:pPr marL="342900" indent="-342900">
              <a:buFont typeface="Arial" panose="020B0604020202020204" pitchFamily="34" charset="0"/>
              <a:buChar char="•"/>
            </a:pPr>
            <a:r>
              <a:rPr lang="en-US" sz="2400" dirty="0">
                <a:ea typeface="Cambria" panose="02040503050406030204" pitchFamily="18" charset="0"/>
              </a:rPr>
              <a:t>Effective Sales Analysis allows a company  to allocate Resources more Efficiently.</a:t>
            </a:r>
          </a:p>
          <a:p>
            <a:pPr marL="342900" indent="-342900">
              <a:buFont typeface="Arial" panose="020B0604020202020204" pitchFamily="34" charset="0"/>
              <a:buChar char="•"/>
            </a:pPr>
            <a:r>
              <a:rPr lang="en-US" sz="2400" dirty="0">
                <a:ea typeface="Cambria" panose="02040503050406030204" pitchFamily="18" charset="0"/>
              </a:rPr>
              <a:t>It helps to Determine which products or services are performing well and which are under-performing.</a:t>
            </a:r>
          </a:p>
          <a:p>
            <a:pPr marL="342900" indent="-342900">
              <a:buFont typeface="Arial" panose="020B0604020202020204" pitchFamily="34" charset="0"/>
              <a:buChar char="•"/>
            </a:pPr>
            <a:r>
              <a:rPr lang="en-US" sz="2400" dirty="0">
                <a:ea typeface="Cambria" panose="02040503050406030204" pitchFamily="18" charset="0"/>
              </a:rPr>
              <a:t>This insights enables Businesses to focus on promoting High-Performing items and reevaluating or discontinuing under-performers.</a:t>
            </a:r>
            <a:endParaRPr lang="en-IN" sz="2400" dirty="0">
              <a:ea typeface="Cambria" panose="02040503050406030204" pitchFamily="18" charset="0"/>
            </a:endParaRPr>
          </a:p>
        </p:txBody>
      </p:sp>
      <p:sp>
        <p:nvSpPr>
          <p:cNvPr id="9" name="TextBox 8">
            <a:extLst>
              <a:ext uri="{FF2B5EF4-FFF2-40B4-BE49-F238E27FC236}">
                <a16:creationId xmlns:a16="http://schemas.microsoft.com/office/drawing/2014/main" id="{AF819CBF-D9AD-6D3F-5584-3F3432ECBA6D}"/>
              </a:ext>
            </a:extLst>
          </p:cNvPr>
          <p:cNvSpPr txBox="1"/>
          <p:nvPr/>
        </p:nvSpPr>
        <p:spPr>
          <a:xfrm>
            <a:off x="1371597" y="4484452"/>
            <a:ext cx="5992764" cy="1015663"/>
          </a:xfrm>
          <a:prstGeom prst="rect">
            <a:avLst/>
          </a:prstGeom>
          <a:noFill/>
        </p:spPr>
        <p:txBody>
          <a:bodyPr wrap="square" rtlCol="0">
            <a:spAutoFit/>
          </a:bodyPr>
          <a:lstStyle/>
          <a:p>
            <a:pPr marL="342900" indent="-342900">
              <a:buFont typeface="Wingdings" panose="05000000000000000000" pitchFamily="2" charset="2"/>
              <a:buChar char="q"/>
            </a:pPr>
            <a:r>
              <a:rPr lang="en-US" sz="2000" dirty="0">
                <a:ea typeface="Cambria" panose="02040503050406030204" pitchFamily="18" charset="0"/>
              </a:rPr>
              <a:t>Data cleaning and Preparation using Python</a:t>
            </a:r>
          </a:p>
          <a:p>
            <a:pPr marL="342900" indent="-342900">
              <a:buFont typeface="Wingdings" panose="05000000000000000000" pitchFamily="2" charset="2"/>
              <a:buChar char="q"/>
            </a:pPr>
            <a:r>
              <a:rPr lang="en-US" sz="2000" dirty="0">
                <a:ea typeface="Cambria" panose="02040503050406030204" pitchFamily="18" charset="0"/>
              </a:rPr>
              <a:t>Load Data using MySQL</a:t>
            </a:r>
          </a:p>
          <a:p>
            <a:pPr marL="342900" indent="-342900">
              <a:buFont typeface="Wingdings" panose="05000000000000000000" pitchFamily="2" charset="2"/>
              <a:buChar char="q"/>
            </a:pPr>
            <a:r>
              <a:rPr lang="en-US" sz="2000" dirty="0">
                <a:ea typeface="Cambria" panose="02040503050406030204" pitchFamily="18" charset="0"/>
              </a:rPr>
              <a:t>Power BI Visualization</a:t>
            </a:r>
          </a:p>
        </p:txBody>
      </p:sp>
      <p:sp>
        <p:nvSpPr>
          <p:cNvPr id="3" name="Title 1">
            <a:extLst>
              <a:ext uri="{FF2B5EF4-FFF2-40B4-BE49-F238E27FC236}">
                <a16:creationId xmlns:a16="http://schemas.microsoft.com/office/drawing/2014/main" id="{6C072C4A-D95E-BD18-33BC-0C4085BE723D}"/>
              </a:ext>
            </a:extLst>
          </p:cNvPr>
          <p:cNvSpPr txBox="1">
            <a:spLocks/>
          </p:cNvSpPr>
          <p:nvPr/>
        </p:nvSpPr>
        <p:spPr>
          <a:xfrm>
            <a:off x="1073988" y="3648059"/>
            <a:ext cx="10044023" cy="7720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4000" b="1" dirty="0">
                <a:solidFill>
                  <a:srgbClr val="FFFFFF"/>
                </a:solidFill>
              </a:rPr>
              <a:t>Approach:</a:t>
            </a:r>
          </a:p>
        </p:txBody>
      </p:sp>
    </p:spTree>
    <p:extLst>
      <p:ext uri="{BB962C8B-B14F-4D97-AF65-F5344CB8AC3E}">
        <p14:creationId xmlns:p14="http://schemas.microsoft.com/office/powerpoint/2010/main" val="169435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4E192CA-D765-4D74-D8A8-9B7DE76C4F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534E17-B4CB-7666-5352-CA47B4EADD8F}"/>
              </a:ext>
            </a:extLst>
          </p:cNvPr>
          <p:cNvSpPr>
            <a:spLocks noGrp="1"/>
          </p:cNvSpPr>
          <p:nvPr>
            <p:ph type="title"/>
          </p:nvPr>
        </p:nvSpPr>
        <p:spPr>
          <a:xfrm>
            <a:off x="1371597" y="348865"/>
            <a:ext cx="10044023" cy="877729"/>
          </a:xfrm>
        </p:spPr>
        <p:txBody>
          <a:bodyPr anchor="ctr">
            <a:normAutofit/>
          </a:bodyPr>
          <a:lstStyle/>
          <a:p>
            <a:r>
              <a:rPr lang="en-IN" sz="4000" b="1" dirty="0">
                <a:solidFill>
                  <a:srgbClr val="FFFFFF"/>
                </a:solidFill>
              </a:rPr>
              <a:t>Customer Analysis</a:t>
            </a:r>
          </a:p>
        </p:txBody>
      </p:sp>
      <p:sp>
        <p:nvSpPr>
          <p:cNvPr id="6" name="TextBox 5">
            <a:extLst>
              <a:ext uri="{FF2B5EF4-FFF2-40B4-BE49-F238E27FC236}">
                <a16:creationId xmlns:a16="http://schemas.microsoft.com/office/drawing/2014/main" id="{6D130A2E-71F7-B74A-6326-89AC1D36AB5F}"/>
              </a:ext>
            </a:extLst>
          </p:cNvPr>
          <p:cNvSpPr txBox="1"/>
          <p:nvPr/>
        </p:nvSpPr>
        <p:spPr>
          <a:xfrm>
            <a:off x="1371597" y="1804004"/>
            <a:ext cx="5593651" cy="2196370"/>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Gender Analysis:</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We can see the male customers are dominating in number when compared to female</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Female targeted advertisements can help us fight this imbalance and grow overall sales</a:t>
            </a:r>
            <a:endParaRPr lang="en-IN" sz="2400" dirty="0"/>
          </a:p>
        </p:txBody>
      </p:sp>
      <p:sp>
        <p:nvSpPr>
          <p:cNvPr id="9" name="TextBox 8">
            <a:extLst>
              <a:ext uri="{FF2B5EF4-FFF2-40B4-BE49-F238E27FC236}">
                <a16:creationId xmlns:a16="http://schemas.microsoft.com/office/drawing/2014/main" id="{94CF3008-20DC-60AE-55AC-0A489E74D1C3}"/>
              </a:ext>
            </a:extLst>
          </p:cNvPr>
          <p:cNvSpPr txBox="1"/>
          <p:nvPr/>
        </p:nvSpPr>
        <p:spPr>
          <a:xfrm>
            <a:off x="1371596" y="4334127"/>
            <a:ext cx="5593651" cy="1871346"/>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Age Analysis:</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The customers are bucketed based on their age and then visualised using the bar chart.</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We can see that the people above 65 years are higher in counts than others age bucket.</a:t>
            </a:r>
            <a:endParaRPr lang="en-IN" sz="2400" dirty="0"/>
          </a:p>
        </p:txBody>
      </p:sp>
      <p:pic>
        <p:nvPicPr>
          <p:cNvPr id="4" name="Picture 3">
            <a:extLst>
              <a:ext uri="{FF2B5EF4-FFF2-40B4-BE49-F238E27FC236}">
                <a16:creationId xmlns:a16="http://schemas.microsoft.com/office/drawing/2014/main" id="{76DF8A0A-89FA-A1C3-F708-C5D993EFA0D9}"/>
              </a:ext>
            </a:extLst>
          </p:cNvPr>
          <p:cNvPicPr>
            <a:picLocks noChangeAspect="1"/>
          </p:cNvPicPr>
          <p:nvPr/>
        </p:nvPicPr>
        <p:blipFill>
          <a:blip r:embed="rId2"/>
          <a:stretch>
            <a:fillRect/>
          </a:stretch>
        </p:blipFill>
        <p:spPr>
          <a:xfrm>
            <a:off x="7138715" y="1332271"/>
            <a:ext cx="4660483" cy="2553380"/>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pic>
        <p:nvPicPr>
          <p:cNvPr id="10" name="Picture 9">
            <a:extLst>
              <a:ext uri="{FF2B5EF4-FFF2-40B4-BE49-F238E27FC236}">
                <a16:creationId xmlns:a16="http://schemas.microsoft.com/office/drawing/2014/main" id="{0188202F-7DCA-84DE-705E-7215CDB16364}"/>
              </a:ext>
            </a:extLst>
          </p:cNvPr>
          <p:cNvPicPr>
            <a:picLocks noChangeAspect="1"/>
          </p:cNvPicPr>
          <p:nvPr/>
        </p:nvPicPr>
        <p:blipFill>
          <a:blip r:embed="rId3"/>
          <a:stretch>
            <a:fillRect/>
          </a:stretch>
        </p:blipFill>
        <p:spPr>
          <a:xfrm>
            <a:off x="7138715" y="4198374"/>
            <a:ext cx="4660484" cy="2310762"/>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599495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A4BB5-54A3-C340-4806-61C799C479F7}"/>
              </a:ext>
            </a:extLst>
          </p:cNvPr>
          <p:cNvSpPr>
            <a:spLocks noGrp="1"/>
          </p:cNvSpPr>
          <p:nvPr>
            <p:ph type="title"/>
          </p:nvPr>
        </p:nvSpPr>
        <p:spPr>
          <a:xfrm>
            <a:off x="1371597" y="348865"/>
            <a:ext cx="10044023" cy="877729"/>
          </a:xfrm>
        </p:spPr>
        <p:txBody>
          <a:bodyPr anchor="ctr">
            <a:normAutofit/>
          </a:bodyPr>
          <a:lstStyle/>
          <a:p>
            <a:r>
              <a:rPr lang="en-IN" sz="4000" b="1" dirty="0">
                <a:solidFill>
                  <a:srgbClr val="FFFFFF"/>
                </a:solidFill>
              </a:rPr>
              <a:t>Customer Analysis</a:t>
            </a:r>
          </a:p>
        </p:txBody>
      </p:sp>
      <p:sp>
        <p:nvSpPr>
          <p:cNvPr id="6" name="TextBox 5">
            <a:extLst>
              <a:ext uri="{FF2B5EF4-FFF2-40B4-BE49-F238E27FC236}">
                <a16:creationId xmlns:a16="http://schemas.microsoft.com/office/drawing/2014/main" id="{7E286A92-4D3C-A45E-4E93-8ED76F880555}"/>
              </a:ext>
            </a:extLst>
          </p:cNvPr>
          <p:cNvSpPr txBox="1"/>
          <p:nvPr/>
        </p:nvSpPr>
        <p:spPr>
          <a:xfrm>
            <a:off x="1371597" y="1804004"/>
            <a:ext cx="5593651" cy="2196370"/>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Gender Analysis:</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We can see the male customers are dominating in number when compared to female</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Female targeted advertisements can help us fight this imbalance and grow overall sales</a:t>
            </a:r>
            <a:endParaRPr lang="en-IN" sz="2400" dirty="0"/>
          </a:p>
        </p:txBody>
      </p:sp>
      <p:sp>
        <p:nvSpPr>
          <p:cNvPr id="9" name="TextBox 8">
            <a:extLst>
              <a:ext uri="{FF2B5EF4-FFF2-40B4-BE49-F238E27FC236}">
                <a16:creationId xmlns:a16="http://schemas.microsoft.com/office/drawing/2014/main" id="{33482EAA-0D98-073F-E0D1-772EAEB8658A}"/>
              </a:ext>
            </a:extLst>
          </p:cNvPr>
          <p:cNvSpPr txBox="1"/>
          <p:nvPr/>
        </p:nvSpPr>
        <p:spPr>
          <a:xfrm>
            <a:off x="1371596" y="4334127"/>
            <a:ext cx="5593651" cy="1871346"/>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Age Analysis:</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The customers are bucketed based on their age and then visualised using the bar chart.</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We can see that the people above 65 years are higher in counts than others age bucket.</a:t>
            </a:r>
            <a:endParaRPr lang="en-IN" sz="2400" dirty="0"/>
          </a:p>
        </p:txBody>
      </p:sp>
      <p:pic>
        <p:nvPicPr>
          <p:cNvPr id="4" name="Picture 3">
            <a:extLst>
              <a:ext uri="{FF2B5EF4-FFF2-40B4-BE49-F238E27FC236}">
                <a16:creationId xmlns:a16="http://schemas.microsoft.com/office/drawing/2014/main" id="{28738BCA-2E39-E926-1FB1-3D1B7F333F46}"/>
              </a:ext>
            </a:extLst>
          </p:cNvPr>
          <p:cNvPicPr>
            <a:picLocks noChangeAspect="1"/>
          </p:cNvPicPr>
          <p:nvPr/>
        </p:nvPicPr>
        <p:blipFill>
          <a:blip r:embed="rId2"/>
          <a:stretch>
            <a:fillRect/>
          </a:stretch>
        </p:blipFill>
        <p:spPr>
          <a:xfrm>
            <a:off x="7138715" y="1332271"/>
            <a:ext cx="4660483" cy="2553380"/>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pic>
        <p:nvPicPr>
          <p:cNvPr id="10" name="Picture 9">
            <a:extLst>
              <a:ext uri="{FF2B5EF4-FFF2-40B4-BE49-F238E27FC236}">
                <a16:creationId xmlns:a16="http://schemas.microsoft.com/office/drawing/2014/main" id="{9844B8F6-DFF1-E14A-51DA-BF3AC860CCA3}"/>
              </a:ext>
            </a:extLst>
          </p:cNvPr>
          <p:cNvPicPr>
            <a:picLocks noChangeAspect="1"/>
          </p:cNvPicPr>
          <p:nvPr/>
        </p:nvPicPr>
        <p:blipFill>
          <a:blip r:embed="rId3"/>
          <a:stretch>
            <a:fillRect/>
          </a:stretch>
        </p:blipFill>
        <p:spPr>
          <a:xfrm>
            <a:off x="7138715" y="4198374"/>
            <a:ext cx="4660484" cy="2310762"/>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2133917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A4BB5-54A3-C340-4806-61C799C479F7}"/>
              </a:ext>
            </a:extLst>
          </p:cNvPr>
          <p:cNvSpPr>
            <a:spLocks noGrp="1"/>
          </p:cNvSpPr>
          <p:nvPr>
            <p:ph type="title"/>
          </p:nvPr>
        </p:nvSpPr>
        <p:spPr>
          <a:xfrm>
            <a:off x="1136397" y="502020"/>
            <a:ext cx="5323715" cy="756509"/>
          </a:xfrm>
        </p:spPr>
        <p:txBody>
          <a:bodyPr vert="horz" lIns="91440" tIns="45720" rIns="91440" bIns="45720" rtlCol="0" anchor="b">
            <a:normAutofit/>
          </a:bodyPr>
          <a:lstStyle/>
          <a:p>
            <a:r>
              <a:rPr lang="en-US" sz="4000" b="1" kern="1200" dirty="0">
                <a:solidFill>
                  <a:schemeClr val="tx1"/>
                </a:solidFill>
                <a:latin typeface="+mj-lt"/>
                <a:ea typeface="+mj-ea"/>
                <a:cs typeface="+mj-cs"/>
              </a:rPr>
              <a:t>Customer Analysis</a:t>
            </a:r>
          </a:p>
        </p:txBody>
      </p:sp>
      <p:sp>
        <p:nvSpPr>
          <p:cNvPr id="6" name="TextBox 5">
            <a:extLst>
              <a:ext uri="{FF2B5EF4-FFF2-40B4-BE49-F238E27FC236}">
                <a16:creationId xmlns:a16="http://schemas.microsoft.com/office/drawing/2014/main" id="{7E286A92-4D3C-A45E-4E93-8ED76F880555}"/>
              </a:ext>
            </a:extLst>
          </p:cNvPr>
          <p:cNvSpPr txBox="1"/>
          <p:nvPr/>
        </p:nvSpPr>
        <p:spPr>
          <a:xfrm>
            <a:off x="1216860" y="1371601"/>
            <a:ext cx="5315189" cy="1951702"/>
          </a:xfrm>
          <a:prstGeom prst="rect">
            <a:avLst/>
          </a:prstGeom>
        </p:spPr>
        <p:txBody>
          <a:bodyPr vert="horz" lIns="91440" tIns="45720" rIns="91440" bIns="45720" rtlCol="0" anchor="t">
            <a:normAutofit/>
          </a:bodyPr>
          <a:lstStyle/>
          <a:p>
            <a:pPr defTabSz="914400">
              <a:lnSpc>
                <a:spcPct val="90000"/>
              </a:lnSpc>
              <a:spcAft>
                <a:spcPts val="600"/>
              </a:spcAft>
            </a:pPr>
            <a:r>
              <a:rPr lang="en-US" sz="2000" b="1" dirty="0"/>
              <a:t>Country wise Customers %:</a:t>
            </a:r>
          </a:p>
          <a:p>
            <a:pPr indent="-228600" defTabSz="914400">
              <a:lnSpc>
                <a:spcPct val="90000"/>
              </a:lnSpc>
              <a:spcAft>
                <a:spcPts val="600"/>
              </a:spcAft>
              <a:buFont typeface="Arial" panose="020B0604020202020204" pitchFamily="34" charset="0"/>
              <a:buChar char="•"/>
            </a:pPr>
            <a:r>
              <a:rPr lang="en-US" sz="2120" dirty="0"/>
              <a:t>We can see top customers contributes by United States with 45%.</a:t>
            </a:r>
          </a:p>
          <a:p>
            <a:pPr marL="285750" indent="-228600" defTabSz="914400">
              <a:lnSpc>
                <a:spcPct val="90000"/>
              </a:lnSpc>
              <a:spcAft>
                <a:spcPts val="600"/>
              </a:spcAft>
              <a:buFont typeface="Arial" panose="020B0604020202020204" pitchFamily="34" charset="0"/>
              <a:buChar char="•"/>
            </a:pPr>
            <a:r>
              <a:rPr lang="en-US" sz="2120" dirty="0"/>
              <a:t>Followed by United Kingdom (13%), Canada and Germany (10%).</a:t>
            </a:r>
          </a:p>
          <a:p>
            <a:pPr marL="285750" indent="-228600" defTabSz="914400">
              <a:lnSpc>
                <a:spcPct val="90000"/>
              </a:lnSpc>
              <a:spcAft>
                <a:spcPts val="600"/>
              </a:spcAft>
              <a:buFont typeface="Arial" panose="020B0604020202020204" pitchFamily="34" charset="0"/>
              <a:buChar char="•"/>
            </a:pPr>
            <a:endParaRPr lang="en-US" sz="2000" dirty="0"/>
          </a:p>
        </p:txBody>
      </p:sp>
      <p:pic>
        <p:nvPicPr>
          <p:cNvPr id="4" name="Picture 3">
            <a:extLst>
              <a:ext uri="{FF2B5EF4-FFF2-40B4-BE49-F238E27FC236}">
                <a16:creationId xmlns:a16="http://schemas.microsoft.com/office/drawing/2014/main" id="{86247586-6E9B-2C5A-2153-74DAEFB1914E}"/>
              </a:ext>
            </a:extLst>
          </p:cNvPr>
          <p:cNvPicPr>
            <a:picLocks noChangeAspect="1"/>
          </p:cNvPicPr>
          <p:nvPr/>
        </p:nvPicPr>
        <p:blipFill>
          <a:blip r:embed="rId3"/>
          <a:stretch>
            <a:fillRect/>
          </a:stretch>
        </p:blipFill>
        <p:spPr>
          <a:xfrm>
            <a:off x="6603986" y="880274"/>
            <a:ext cx="5179842" cy="2569159"/>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
        <p:nvSpPr>
          <p:cNvPr id="5" name="TextBox 4">
            <a:extLst>
              <a:ext uri="{FF2B5EF4-FFF2-40B4-BE49-F238E27FC236}">
                <a16:creationId xmlns:a16="http://schemas.microsoft.com/office/drawing/2014/main" id="{97D6291E-D072-2FC4-AA87-AEACBFD47C4B}"/>
              </a:ext>
            </a:extLst>
          </p:cNvPr>
          <p:cNvSpPr txBox="1"/>
          <p:nvPr/>
        </p:nvSpPr>
        <p:spPr>
          <a:xfrm>
            <a:off x="1288797" y="3849330"/>
            <a:ext cx="5315189" cy="2457798"/>
          </a:xfrm>
          <a:prstGeom prst="rect">
            <a:avLst/>
          </a:prstGeom>
        </p:spPr>
        <p:txBody>
          <a:bodyPr vert="horz" lIns="91440" tIns="45720" rIns="91440" bIns="45720" rtlCol="0" anchor="t">
            <a:normAutofit/>
          </a:bodyPr>
          <a:lstStyle/>
          <a:p>
            <a:pPr defTabSz="914400">
              <a:lnSpc>
                <a:spcPct val="90000"/>
              </a:lnSpc>
              <a:spcAft>
                <a:spcPts val="600"/>
              </a:spcAft>
            </a:pPr>
            <a:r>
              <a:rPr lang="en-US" sz="2000" b="1" dirty="0"/>
              <a:t>Country wise Analysis:</a:t>
            </a:r>
          </a:p>
          <a:p>
            <a:pPr indent="-228600" defTabSz="914400">
              <a:lnSpc>
                <a:spcPct val="90000"/>
              </a:lnSpc>
              <a:spcAft>
                <a:spcPts val="600"/>
              </a:spcAft>
              <a:buFont typeface="Arial" panose="020B0604020202020204" pitchFamily="34" charset="0"/>
              <a:buChar char="•"/>
            </a:pPr>
            <a:r>
              <a:rPr lang="en-US" sz="2120" dirty="0"/>
              <a:t>The locations wise analysis was represented using the world map.</a:t>
            </a:r>
          </a:p>
          <a:p>
            <a:pPr marL="285750" indent="-228600" defTabSz="914400">
              <a:lnSpc>
                <a:spcPct val="90000"/>
              </a:lnSpc>
              <a:spcAft>
                <a:spcPts val="600"/>
              </a:spcAft>
              <a:buFont typeface="Arial" panose="020B0604020202020204" pitchFamily="34" charset="0"/>
              <a:buChar char="•"/>
            </a:pPr>
            <a:r>
              <a:rPr lang="en-US" sz="2120" dirty="0"/>
              <a:t>The size of the bubble says about the intensity of sales from that area.</a:t>
            </a:r>
          </a:p>
          <a:p>
            <a:pPr marL="285750" indent="-228600" defTabSz="914400">
              <a:lnSpc>
                <a:spcPct val="90000"/>
              </a:lnSpc>
              <a:spcAft>
                <a:spcPts val="600"/>
              </a:spcAft>
              <a:buFont typeface="Arial" panose="020B0604020202020204" pitchFamily="34" charset="0"/>
              <a:buChar char="•"/>
            </a:pPr>
            <a:r>
              <a:rPr lang="en-US" sz="2120" dirty="0"/>
              <a:t>The country wise analysis suggests that the North America is having Highest sales.</a:t>
            </a:r>
          </a:p>
          <a:p>
            <a:pPr marL="285750" indent="-228600" defTabSz="914400">
              <a:lnSpc>
                <a:spcPct val="90000"/>
              </a:lnSpc>
              <a:spcAft>
                <a:spcPts val="600"/>
              </a:spcAft>
              <a:buFont typeface="Arial" panose="020B0604020202020204" pitchFamily="34" charset="0"/>
              <a:buChar char="•"/>
            </a:pPr>
            <a:endParaRPr lang="en-US" sz="2000" dirty="0"/>
          </a:p>
        </p:txBody>
      </p:sp>
      <p:pic>
        <p:nvPicPr>
          <p:cNvPr id="8" name="Picture 7">
            <a:extLst>
              <a:ext uri="{FF2B5EF4-FFF2-40B4-BE49-F238E27FC236}">
                <a16:creationId xmlns:a16="http://schemas.microsoft.com/office/drawing/2014/main" id="{DA3A0022-73FF-E55F-38A7-88FBC99BD163}"/>
              </a:ext>
            </a:extLst>
          </p:cNvPr>
          <p:cNvPicPr>
            <a:picLocks noChangeAspect="1"/>
          </p:cNvPicPr>
          <p:nvPr/>
        </p:nvPicPr>
        <p:blipFill>
          <a:blip r:embed="rId4"/>
          <a:stretch>
            <a:fillRect/>
          </a:stretch>
        </p:blipFill>
        <p:spPr>
          <a:xfrm>
            <a:off x="6603986" y="3849330"/>
            <a:ext cx="5179842" cy="2569159"/>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3428801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A4BB5-54A3-C340-4806-61C799C479F7}"/>
              </a:ext>
            </a:extLst>
          </p:cNvPr>
          <p:cNvSpPr>
            <a:spLocks noGrp="1"/>
          </p:cNvSpPr>
          <p:nvPr>
            <p:ph type="title"/>
          </p:nvPr>
        </p:nvSpPr>
        <p:spPr>
          <a:xfrm>
            <a:off x="1371597" y="348865"/>
            <a:ext cx="10044023" cy="877729"/>
          </a:xfrm>
        </p:spPr>
        <p:txBody>
          <a:bodyPr anchor="ctr">
            <a:normAutofit/>
          </a:bodyPr>
          <a:lstStyle/>
          <a:p>
            <a:r>
              <a:rPr lang="en-IN" sz="4000" b="1" dirty="0">
                <a:solidFill>
                  <a:srgbClr val="FFFFFF"/>
                </a:solidFill>
              </a:rPr>
              <a:t>Sales Analysis</a:t>
            </a:r>
          </a:p>
        </p:txBody>
      </p:sp>
      <p:sp>
        <p:nvSpPr>
          <p:cNvPr id="6" name="TextBox 5">
            <a:extLst>
              <a:ext uri="{FF2B5EF4-FFF2-40B4-BE49-F238E27FC236}">
                <a16:creationId xmlns:a16="http://schemas.microsoft.com/office/drawing/2014/main" id="{7E286A92-4D3C-A45E-4E93-8ED76F880555}"/>
              </a:ext>
            </a:extLst>
          </p:cNvPr>
          <p:cNvSpPr txBox="1"/>
          <p:nvPr/>
        </p:nvSpPr>
        <p:spPr>
          <a:xfrm>
            <a:off x="1371596" y="1395905"/>
            <a:ext cx="5593651" cy="2846420"/>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Monthly sales:</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We can see the highest sales are ther</a:t>
            </a:r>
            <a:r>
              <a:rPr lang="en-IN" sz="2112" dirty="0"/>
              <a:t>e in Jan, Feb and Dec for which the inventory should be ready to face the hike in demand.</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The April and march month has recorded the lowest sales which can be overcome by doing proper marketing, offers, discounts and maintaining good product portfolio.</a:t>
            </a:r>
          </a:p>
        </p:txBody>
      </p:sp>
      <p:sp>
        <p:nvSpPr>
          <p:cNvPr id="9" name="TextBox 8">
            <a:extLst>
              <a:ext uri="{FF2B5EF4-FFF2-40B4-BE49-F238E27FC236}">
                <a16:creationId xmlns:a16="http://schemas.microsoft.com/office/drawing/2014/main" id="{33482EAA-0D98-073F-E0D1-772EAEB8658A}"/>
              </a:ext>
            </a:extLst>
          </p:cNvPr>
          <p:cNvSpPr txBox="1"/>
          <p:nvPr/>
        </p:nvSpPr>
        <p:spPr>
          <a:xfrm>
            <a:off x="1371596" y="4411636"/>
            <a:ext cx="5593651" cy="1794402"/>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Top Performers:</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We can see that the computers are the top performers maintaining good based on colours is important as we can see god proportion in each colour.</a:t>
            </a:r>
          </a:p>
        </p:txBody>
      </p:sp>
      <p:pic>
        <p:nvPicPr>
          <p:cNvPr id="5" name="Picture 4">
            <a:extLst>
              <a:ext uri="{FF2B5EF4-FFF2-40B4-BE49-F238E27FC236}">
                <a16:creationId xmlns:a16="http://schemas.microsoft.com/office/drawing/2014/main" id="{9F94B508-D893-0DEC-10EF-35E0DA81B576}"/>
              </a:ext>
            </a:extLst>
          </p:cNvPr>
          <p:cNvPicPr>
            <a:picLocks noChangeAspect="1"/>
          </p:cNvPicPr>
          <p:nvPr/>
        </p:nvPicPr>
        <p:blipFill>
          <a:blip r:embed="rId2"/>
          <a:stretch>
            <a:fillRect/>
          </a:stretch>
        </p:blipFill>
        <p:spPr>
          <a:xfrm>
            <a:off x="7164052" y="1226594"/>
            <a:ext cx="4251567" cy="2372056"/>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pic>
        <p:nvPicPr>
          <p:cNvPr id="10" name="Picture 9">
            <a:extLst>
              <a:ext uri="{FF2B5EF4-FFF2-40B4-BE49-F238E27FC236}">
                <a16:creationId xmlns:a16="http://schemas.microsoft.com/office/drawing/2014/main" id="{9764FE00-B46F-2690-B6C1-ADB4C549AA83}"/>
              </a:ext>
            </a:extLst>
          </p:cNvPr>
          <p:cNvPicPr>
            <a:picLocks noChangeAspect="1"/>
          </p:cNvPicPr>
          <p:nvPr/>
        </p:nvPicPr>
        <p:blipFill>
          <a:blip r:embed="rId3"/>
          <a:stretch>
            <a:fillRect/>
          </a:stretch>
        </p:blipFill>
        <p:spPr>
          <a:xfrm>
            <a:off x="7233560" y="3965605"/>
            <a:ext cx="4182059" cy="2543530"/>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6161986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A4BB5-54A3-C340-4806-61C799C479F7}"/>
              </a:ext>
            </a:extLst>
          </p:cNvPr>
          <p:cNvSpPr>
            <a:spLocks noGrp="1"/>
          </p:cNvSpPr>
          <p:nvPr>
            <p:ph type="title"/>
          </p:nvPr>
        </p:nvSpPr>
        <p:spPr>
          <a:xfrm>
            <a:off x="1371597" y="348865"/>
            <a:ext cx="10044023" cy="877729"/>
          </a:xfrm>
        </p:spPr>
        <p:txBody>
          <a:bodyPr anchor="ctr">
            <a:normAutofit/>
          </a:bodyPr>
          <a:lstStyle/>
          <a:p>
            <a:r>
              <a:rPr lang="en-IN" sz="4000" b="1" dirty="0">
                <a:solidFill>
                  <a:srgbClr val="FFFFFF"/>
                </a:solidFill>
              </a:rPr>
              <a:t>Sales Analysis</a:t>
            </a:r>
          </a:p>
        </p:txBody>
      </p:sp>
      <p:pic>
        <p:nvPicPr>
          <p:cNvPr id="6" name="Picture 5">
            <a:extLst>
              <a:ext uri="{FF2B5EF4-FFF2-40B4-BE49-F238E27FC236}">
                <a16:creationId xmlns:a16="http://schemas.microsoft.com/office/drawing/2014/main" id="{3F7CA18D-6CA7-FC5D-2AFF-11F69278CA05}"/>
              </a:ext>
            </a:extLst>
          </p:cNvPr>
          <p:cNvPicPr>
            <a:picLocks noChangeAspect="1"/>
          </p:cNvPicPr>
          <p:nvPr/>
        </p:nvPicPr>
        <p:blipFill>
          <a:blip r:embed="rId3"/>
          <a:stretch>
            <a:fillRect/>
          </a:stretch>
        </p:blipFill>
        <p:spPr>
          <a:xfrm>
            <a:off x="658761" y="1226594"/>
            <a:ext cx="10874478" cy="2690374"/>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
        <p:nvSpPr>
          <p:cNvPr id="8" name="TextBox 7">
            <a:extLst>
              <a:ext uri="{FF2B5EF4-FFF2-40B4-BE49-F238E27FC236}">
                <a16:creationId xmlns:a16="http://schemas.microsoft.com/office/drawing/2014/main" id="{6DA0FBA3-F590-F9A6-CC43-27A7D64F8A7D}"/>
              </a:ext>
            </a:extLst>
          </p:cNvPr>
          <p:cNvSpPr txBox="1"/>
          <p:nvPr/>
        </p:nvSpPr>
        <p:spPr>
          <a:xfrm>
            <a:off x="1371597" y="4186083"/>
            <a:ext cx="5593651" cy="2196370"/>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Top 10 Revenue Products:</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The top selling products are from the Desktop and computer segment.</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It’s recommended to provide more offers and discount to the desktop sale, also maintain sufficient volumes </a:t>
            </a:r>
            <a:r>
              <a:rPr lang="en-IN" sz="2112" dirty="0"/>
              <a:t>to meet the customer demand.</a:t>
            </a:r>
            <a:endParaRPr lang="en-IN" sz="2112" kern="1200" dirty="0">
              <a:solidFill>
                <a:schemeClr val="tx1"/>
              </a:solidFill>
              <a:latin typeface="+mn-lt"/>
              <a:ea typeface="+mn-ea"/>
              <a:cs typeface="+mn-cs"/>
            </a:endParaRPr>
          </a:p>
        </p:txBody>
      </p:sp>
    </p:spTree>
    <p:extLst>
      <p:ext uri="{BB962C8B-B14F-4D97-AF65-F5344CB8AC3E}">
        <p14:creationId xmlns:p14="http://schemas.microsoft.com/office/powerpoint/2010/main" val="3653012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A4BB5-54A3-C340-4806-61C799C479F7}"/>
              </a:ext>
            </a:extLst>
          </p:cNvPr>
          <p:cNvSpPr>
            <a:spLocks noGrp="1"/>
          </p:cNvSpPr>
          <p:nvPr>
            <p:ph type="title"/>
          </p:nvPr>
        </p:nvSpPr>
        <p:spPr>
          <a:xfrm>
            <a:off x="1371597" y="348865"/>
            <a:ext cx="10044023" cy="877729"/>
          </a:xfrm>
        </p:spPr>
        <p:txBody>
          <a:bodyPr anchor="ctr">
            <a:normAutofit/>
          </a:bodyPr>
          <a:lstStyle/>
          <a:p>
            <a:r>
              <a:rPr lang="en-IN" sz="4000" b="1" dirty="0">
                <a:solidFill>
                  <a:srgbClr val="FFFFFF"/>
                </a:solidFill>
              </a:rPr>
              <a:t>Product Analysis</a:t>
            </a:r>
          </a:p>
        </p:txBody>
      </p:sp>
      <p:sp>
        <p:nvSpPr>
          <p:cNvPr id="6" name="TextBox 5">
            <a:extLst>
              <a:ext uri="{FF2B5EF4-FFF2-40B4-BE49-F238E27FC236}">
                <a16:creationId xmlns:a16="http://schemas.microsoft.com/office/drawing/2014/main" id="{7E286A92-4D3C-A45E-4E93-8ED76F880555}"/>
              </a:ext>
            </a:extLst>
          </p:cNvPr>
          <p:cNvSpPr txBox="1"/>
          <p:nvPr/>
        </p:nvSpPr>
        <p:spPr>
          <a:xfrm>
            <a:off x="994650" y="4340892"/>
            <a:ext cx="9414390" cy="1469377"/>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Profit Margin by Top Products:</a:t>
            </a:r>
          </a:p>
          <a:p>
            <a:pPr marL="251460" indent="-251460" algn="just" defTabSz="402336">
              <a:spcAft>
                <a:spcPts val="600"/>
              </a:spcAft>
              <a:buFont typeface="Arial" panose="020B0604020202020204" pitchFamily="34" charset="0"/>
              <a:buChar char="•"/>
            </a:pPr>
            <a:r>
              <a:rPr lang="en-IN" sz="2112" dirty="0"/>
              <a:t>From the Donut chat that has been shown for the top 10 products it has been understood that the 10 tier products are not non uniformly distributed, they are properly distributed suggesting good signs.</a:t>
            </a:r>
            <a:endParaRPr lang="en-IN" sz="2112" kern="1200" dirty="0">
              <a:solidFill>
                <a:schemeClr val="tx1"/>
              </a:solidFill>
              <a:latin typeface="+mn-lt"/>
              <a:ea typeface="+mn-ea"/>
              <a:cs typeface="+mn-cs"/>
            </a:endParaRPr>
          </a:p>
        </p:txBody>
      </p:sp>
      <p:pic>
        <p:nvPicPr>
          <p:cNvPr id="4" name="Picture 3">
            <a:extLst>
              <a:ext uri="{FF2B5EF4-FFF2-40B4-BE49-F238E27FC236}">
                <a16:creationId xmlns:a16="http://schemas.microsoft.com/office/drawing/2014/main" id="{F6E94448-04E0-5225-BEA7-BCA9FBD3BEFE}"/>
              </a:ext>
            </a:extLst>
          </p:cNvPr>
          <p:cNvPicPr>
            <a:picLocks noChangeAspect="1"/>
          </p:cNvPicPr>
          <p:nvPr/>
        </p:nvPicPr>
        <p:blipFill>
          <a:blip r:embed="rId2"/>
          <a:stretch>
            <a:fillRect/>
          </a:stretch>
        </p:blipFill>
        <p:spPr>
          <a:xfrm>
            <a:off x="994650" y="1226594"/>
            <a:ext cx="10202699" cy="2800741"/>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2457131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A4BB5-54A3-C340-4806-61C799C479F7}"/>
              </a:ext>
            </a:extLst>
          </p:cNvPr>
          <p:cNvSpPr>
            <a:spLocks noGrp="1"/>
          </p:cNvSpPr>
          <p:nvPr>
            <p:ph type="title"/>
          </p:nvPr>
        </p:nvSpPr>
        <p:spPr>
          <a:xfrm>
            <a:off x="1371597" y="348865"/>
            <a:ext cx="10044023" cy="877729"/>
          </a:xfrm>
        </p:spPr>
        <p:txBody>
          <a:bodyPr anchor="ctr">
            <a:normAutofit/>
          </a:bodyPr>
          <a:lstStyle/>
          <a:p>
            <a:r>
              <a:rPr lang="en-IN" sz="4000" b="1" dirty="0">
                <a:solidFill>
                  <a:srgbClr val="FFFFFF"/>
                </a:solidFill>
              </a:rPr>
              <a:t>Product Analysis</a:t>
            </a:r>
          </a:p>
        </p:txBody>
      </p:sp>
      <p:sp>
        <p:nvSpPr>
          <p:cNvPr id="6" name="TextBox 5">
            <a:extLst>
              <a:ext uri="{FF2B5EF4-FFF2-40B4-BE49-F238E27FC236}">
                <a16:creationId xmlns:a16="http://schemas.microsoft.com/office/drawing/2014/main" id="{7E286A92-4D3C-A45E-4E93-8ED76F880555}"/>
              </a:ext>
            </a:extLst>
          </p:cNvPr>
          <p:cNvSpPr txBox="1"/>
          <p:nvPr/>
        </p:nvSpPr>
        <p:spPr>
          <a:xfrm>
            <a:off x="1335637" y="3984611"/>
            <a:ext cx="5593651" cy="2196370"/>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Least 10 Frequency Products:</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We can see that the larger proportion of the least 10 products are from home appliances, camera segment.</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Making the competitor analysis will help us understand the gaps in our current products.</a:t>
            </a:r>
          </a:p>
        </p:txBody>
      </p:sp>
      <p:sp>
        <p:nvSpPr>
          <p:cNvPr id="8" name="TextBox 7">
            <a:extLst>
              <a:ext uri="{FF2B5EF4-FFF2-40B4-BE49-F238E27FC236}">
                <a16:creationId xmlns:a16="http://schemas.microsoft.com/office/drawing/2014/main" id="{C74C50AC-B84F-39CB-4E57-03E07FF3182B}"/>
              </a:ext>
            </a:extLst>
          </p:cNvPr>
          <p:cNvSpPr txBox="1"/>
          <p:nvPr/>
        </p:nvSpPr>
        <p:spPr>
          <a:xfrm>
            <a:off x="1335635" y="1400893"/>
            <a:ext cx="5593651" cy="1871346"/>
          </a:xfrm>
          <a:prstGeom prst="rect">
            <a:avLst/>
          </a:prstGeom>
          <a:noFill/>
        </p:spPr>
        <p:txBody>
          <a:bodyPr wrap="square" rtlCol="0">
            <a:spAutoFit/>
          </a:bodyPr>
          <a:lstStyle/>
          <a:p>
            <a:pPr algn="just" defTabSz="402336">
              <a:spcAft>
                <a:spcPts val="600"/>
              </a:spcAft>
            </a:pPr>
            <a:r>
              <a:rPr lang="en-IN" sz="2112" b="1" kern="1200" dirty="0">
                <a:solidFill>
                  <a:schemeClr val="tx1"/>
                </a:solidFill>
                <a:latin typeface="+mn-lt"/>
                <a:ea typeface="+mn-ea"/>
                <a:cs typeface="+mn-cs"/>
              </a:rPr>
              <a:t>Top 10 Frequency Products:</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The top selling products are from the Desktop and computer segment.</a:t>
            </a:r>
          </a:p>
          <a:p>
            <a:pPr marL="251460" indent="-251460" algn="just" defTabSz="402336">
              <a:spcAft>
                <a:spcPts val="600"/>
              </a:spcAft>
              <a:buFont typeface="Arial" panose="020B0604020202020204" pitchFamily="34" charset="0"/>
              <a:buChar char="•"/>
            </a:pPr>
            <a:r>
              <a:rPr lang="en-IN" sz="2112" kern="1200" dirty="0">
                <a:solidFill>
                  <a:schemeClr val="tx1"/>
                </a:solidFill>
                <a:latin typeface="+mn-lt"/>
                <a:ea typeface="+mn-ea"/>
                <a:cs typeface="+mn-cs"/>
              </a:rPr>
              <a:t>It’s recommended to maintain sufficient </a:t>
            </a:r>
            <a:r>
              <a:rPr lang="en-IN" sz="2112" dirty="0"/>
              <a:t>inventory to meet the customer demand.</a:t>
            </a:r>
            <a:endParaRPr lang="en-IN" sz="2112" kern="1200" dirty="0">
              <a:solidFill>
                <a:schemeClr val="tx1"/>
              </a:solidFill>
              <a:latin typeface="+mn-lt"/>
              <a:ea typeface="+mn-ea"/>
              <a:cs typeface="+mn-cs"/>
            </a:endParaRPr>
          </a:p>
        </p:txBody>
      </p:sp>
      <p:pic>
        <p:nvPicPr>
          <p:cNvPr id="10" name="Picture 9">
            <a:extLst>
              <a:ext uri="{FF2B5EF4-FFF2-40B4-BE49-F238E27FC236}">
                <a16:creationId xmlns:a16="http://schemas.microsoft.com/office/drawing/2014/main" id="{DC7EA9E6-79C6-653C-83E1-F1679C88C3C1}"/>
              </a:ext>
            </a:extLst>
          </p:cNvPr>
          <p:cNvPicPr>
            <a:picLocks noChangeAspect="1"/>
          </p:cNvPicPr>
          <p:nvPr/>
        </p:nvPicPr>
        <p:blipFill>
          <a:blip r:embed="rId2"/>
          <a:stretch>
            <a:fillRect/>
          </a:stretch>
        </p:blipFill>
        <p:spPr>
          <a:xfrm>
            <a:off x="7580672" y="787729"/>
            <a:ext cx="3549444" cy="2683917"/>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pic>
        <p:nvPicPr>
          <p:cNvPr id="12" name="Picture 11">
            <a:extLst>
              <a:ext uri="{FF2B5EF4-FFF2-40B4-BE49-F238E27FC236}">
                <a16:creationId xmlns:a16="http://schemas.microsoft.com/office/drawing/2014/main" id="{7A89E443-BBB7-961D-E74E-7BD381641F4A}"/>
              </a:ext>
            </a:extLst>
          </p:cNvPr>
          <p:cNvPicPr>
            <a:picLocks noChangeAspect="1"/>
          </p:cNvPicPr>
          <p:nvPr/>
        </p:nvPicPr>
        <p:blipFill>
          <a:blip r:embed="rId3"/>
          <a:stretch>
            <a:fillRect/>
          </a:stretch>
        </p:blipFill>
        <p:spPr>
          <a:xfrm>
            <a:off x="7580672" y="3818331"/>
            <a:ext cx="3549444" cy="2528929"/>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294877648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TM04033919[[fn=Circuit]]</Template>
  <TotalTime>255</TotalTime>
  <Words>795</Words>
  <Application>Microsoft Office PowerPoint</Application>
  <PresentationFormat>Widescreen</PresentationFormat>
  <Paragraphs>74</Paragraphs>
  <Slides>13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Aptos</vt:lpstr>
      <vt:lpstr>Arial</vt:lpstr>
      <vt:lpstr>Cambria</vt:lpstr>
      <vt:lpstr>Tw Cen MT</vt:lpstr>
      <vt:lpstr>Wingdings</vt:lpstr>
      <vt:lpstr>Circuit</vt:lpstr>
      <vt:lpstr>Data Spark Illuminating Insights for Global Electronics</vt:lpstr>
      <vt:lpstr>AIM:</vt:lpstr>
      <vt:lpstr>Customer Analysis</vt:lpstr>
      <vt:lpstr>Customer Analysis</vt:lpstr>
      <vt:lpstr>Customer Analysis</vt:lpstr>
      <vt:lpstr>Sales Analysis</vt:lpstr>
      <vt:lpstr>Sales Analysis</vt:lpstr>
      <vt:lpstr>Product Analysis</vt:lpstr>
      <vt:lpstr>Product Analysis</vt:lpstr>
      <vt:lpstr>Store Analysis</vt:lpstr>
      <vt:lpstr>Store Analysis</vt:lpstr>
      <vt:lpstr>Enhance Product and Service Offering</vt:lpstr>
      <vt:lpstr>Optimize Pricing Strategies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Jinka Lakshmi Narayana</dc:creator>
  <cp:lastModifiedBy>Lokesh J</cp:lastModifiedBy>
  <cp:revision>1</cp:revision>
  <dcterms:created xsi:type="dcterms:W3CDTF">2024-08-05T16:31:22Z</dcterms:created>
  <dcterms:modified xsi:type="dcterms:W3CDTF">2024-10-09T11:43:00Z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71d1394-37a0-4505-8d21-da79f28efe6c_Enabled">
    <vt:lpwstr>true</vt:lpwstr>
  </property>
  <property fmtid="{D5CDD505-2E9C-101B-9397-08002B2CF9AE}" pid="3" name="MSIP_Label_171d1394-37a0-4505-8d21-da79f28efe6c_SetDate">
    <vt:lpwstr>2024-08-05T16:51:27Z</vt:lpwstr>
  </property>
  <property fmtid="{D5CDD505-2E9C-101B-9397-08002B2CF9AE}" pid="4" name="MSIP_Label_171d1394-37a0-4505-8d21-da79f28efe6c_Method">
    <vt:lpwstr>Standard</vt:lpwstr>
  </property>
  <property fmtid="{D5CDD505-2E9C-101B-9397-08002B2CF9AE}" pid="5" name="MSIP_Label_171d1394-37a0-4505-8d21-da79f28efe6c_Name">
    <vt:lpwstr>defa4170-0d19-0005-0004-bc88714345d2</vt:lpwstr>
  </property>
  <property fmtid="{D5CDD505-2E9C-101B-9397-08002B2CF9AE}" pid="6" name="MSIP_Label_171d1394-37a0-4505-8d21-da79f28efe6c_SiteId">
    <vt:lpwstr>297d2b28-efc2-4659-ab8e-97e0f0d00304</vt:lpwstr>
  </property>
  <property fmtid="{D5CDD505-2E9C-101B-9397-08002B2CF9AE}" pid="7" name="MSIP_Label_171d1394-37a0-4505-8d21-da79f28efe6c_ActionId">
    <vt:lpwstr>a34a51bf-0462-4429-9aca-9403ce7fb34d</vt:lpwstr>
  </property>
  <property fmtid="{D5CDD505-2E9C-101B-9397-08002B2CF9AE}" pid="8" name="MSIP_Label_171d1394-37a0-4505-8d21-da79f28efe6c_ContentBits">
    <vt:lpwstr>0</vt:lpwstr>
  </property>
</Properties>
</file>

<file path=docProps/thumbnail.jpeg>
</file>